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70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64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78.xml"/>
  <Override ContentType="application/vnd.openxmlformats-officedocument.presentationml.slideLayout+xml" PartName="/ppt/slideLayouts/slideLayout65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72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7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6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1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67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76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7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68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7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73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69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8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75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728" r:id="rId5"/>
    <p:sldMasterId id="2147483729" r:id="rId6"/>
    <p:sldMasterId id="2147483730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</p:sldIdLst>
  <p:sldSz cy="6858000" cx="12198350"/>
  <p:notesSz cx="6950075" cy="9236075"/>
  <p:embeddedFontLst>
    <p:embeddedFont>
      <p:font typeface="Inter-Regular"/>
      <p:regular r:id="rId26"/>
      <p:bold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2">
          <p15:clr>
            <a:srgbClr val="A4A3A4"/>
          </p15:clr>
        </p15:guide>
        <p15:guide id="3" orient="horz" pos="335">
          <p15:clr>
            <a:srgbClr val="A4A3A4"/>
          </p15:clr>
        </p15:guide>
        <p15:guide id="4" orient="horz" pos="190">
          <p15:clr>
            <a:srgbClr val="A4A3A4"/>
          </p15:clr>
        </p15:guide>
        <p15:guide id="5" pos="386">
          <p15:clr>
            <a:srgbClr val="A4A3A4"/>
          </p15:clr>
        </p15:guide>
        <p15:guide id="6" pos="7298">
          <p15:clr>
            <a:srgbClr val="A4A3A4"/>
          </p15:clr>
        </p15:guide>
        <p15:guide id="7" orient="horz" pos="709">
          <p15:clr>
            <a:srgbClr val="A4A3A4"/>
          </p15:clr>
        </p15:guide>
        <p15:guide id="8" orient="horz" pos="3886">
          <p15:clr>
            <a:srgbClr val="A4A3A4"/>
          </p15:clr>
        </p15:guide>
        <p15:guide id="9" orient="horz" pos="4178">
          <p15:clr>
            <a:srgbClr val="A4A3A4"/>
          </p15:clr>
        </p15:guide>
      </p15:sldGuideLst>
    </p:ext>
    <p:ext uri="{2D200454-40CA-4A62-9FC3-DE9A4176ACB9}">
      <p15:notesGuideLst>
        <p15:guide id="1" orient="horz" pos="2909">
          <p15:clr>
            <a:srgbClr val="A4A3A4"/>
          </p15:clr>
        </p15:guide>
        <p15:guide id="2" pos="21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9EEE6C0-05A5-4F48-A22E-9D74F01F5EA9}">
  <a:tblStyle styleId="{19EEE6C0-05A5-4F48-A22E-9D74F01F5EA9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4450E52D-897B-4C91-968D-D07103C15302}" styleName="Table_1">
    <a:wholeTbl>
      <a:tcTxStyle b="off" i="off">
        <a:font>
          <a:latin typeface="EYInterstate Light"/>
          <a:ea typeface="EYInterstate Light"/>
          <a:cs typeface="EYInterstate Light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chemeClr val="dk1"/>
          </a:solidFill>
        </a:fill>
      </a:tcStyle>
    </a:wholeTbl>
    <a:band1H>
      <a:tcTxStyle/>
      <a:tcStyle>
        <a:fill>
          <a:solidFill>
            <a:schemeClr val="dk1"/>
          </a:solidFill>
        </a:fill>
      </a:tcStyle>
    </a:band1H>
    <a:band2H>
      <a:tcTxStyle/>
    </a:band2H>
    <a:band1V>
      <a:tcTxStyle/>
      <a:tcStyle>
        <a:fill>
          <a:solidFill>
            <a:schemeClr val="dk1"/>
          </a:solidFill>
        </a:fill>
      </a:tcStyle>
    </a:band1V>
    <a:band2V>
      <a:tcTxStyle/>
    </a:band2V>
    <a:lastCol>
      <a:tcTxStyle b="on" i="off">
        <a:font>
          <a:latin typeface="EYInterstate Light"/>
          <a:ea typeface="EYInterstate Light"/>
          <a:cs typeface="EYInterstate Light"/>
        </a:font>
        <a:schemeClr val="lt1"/>
      </a:tcTxStyle>
      <a:tcStyle>
        <a:fill>
          <a:solidFill>
            <a:schemeClr val="dk1"/>
          </a:solidFill>
        </a:fill>
      </a:tcStyle>
    </a:lastCol>
    <a:firstCol>
      <a:tcTxStyle b="on" i="off">
        <a:font>
          <a:latin typeface="EYInterstate Light"/>
          <a:ea typeface="EYInterstate Light"/>
          <a:cs typeface="EYInterstate Light"/>
        </a:font>
        <a:schemeClr val="lt1"/>
      </a:tcTxStyle>
      <a:tcStyle>
        <a:fill>
          <a:solidFill>
            <a:schemeClr val="dk1"/>
          </a:solidFill>
        </a:fill>
      </a:tcStyle>
    </a:firstCol>
    <a:lastRow>
      <a:tcTxStyle b="on" i="off">
        <a:font>
          <a:latin typeface="EYInterstate Light"/>
          <a:ea typeface="EYInterstate Light"/>
          <a:cs typeface="EYInterstate Light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dk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YInterstate Light"/>
          <a:ea typeface="EYInterstate Light"/>
          <a:cs typeface="EYInterstate Light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dk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2"/>
        <p:guide pos="335" orient="horz"/>
        <p:guide pos="190" orient="horz"/>
        <p:guide pos="386"/>
        <p:guide pos="7298"/>
        <p:guide pos="709" orient="horz"/>
        <p:guide pos="3886" orient="horz"/>
        <p:guide pos="4178" orient="horz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909" orient="horz"/>
        <p:guide pos="2189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2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26" Type="http://schemas.openxmlformats.org/officeDocument/2006/relationships/font" Target="fonts/Inter-Regular-regular.fntdata"/><Relationship Id="rId25" Type="http://schemas.openxmlformats.org/officeDocument/2006/relationships/slide" Target="slides/slide17.xml"/><Relationship Id="rId27" Type="http://schemas.openxmlformats.org/officeDocument/2006/relationships/font" Target="fonts/Inter-Regular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11699" cy="461804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36768" y="0"/>
            <a:ext cx="3011699" cy="461804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772668"/>
            <a:ext cx="3011699" cy="461804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1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8" name="Google Shape;398;p1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10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1" name="Google Shape;471;p10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11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2" name="Google Shape;482;p11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12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9" name="Google Shape;489;p12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13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0" name="Google Shape;500;p13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p14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8" name="Google Shape;508;p14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8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15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0" name="Google Shape;520;p15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16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8" name="Google Shape;528;p16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17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9" name="Google Shape;539;p17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0" name="Google Shape;540;p17:notes"/>
          <p:cNvSpPr txBox="1"/>
          <p:nvPr>
            <p:ph idx="12" type="sldNum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2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6" name="Google Shape;406;p2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7" name="Google Shape;407;p2:notes"/>
          <p:cNvSpPr txBox="1"/>
          <p:nvPr>
            <p:ph idx="12" type="sldNum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3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6" name="Google Shape;416;p3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7" name="Google Shape;417;p3:notes"/>
          <p:cNvSpPr txBox="1"/>
          <p:nvPr>
            <p:ph idx="12" type="sldNum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4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3" name="Google Shape;423;p4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4" name="Google Shape;424;p4:notes"/>
          <p:cNvSpPr txBox="1"/>
          <p:nvPr>
            <p:ph idx="12" type="sldNum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5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0" name="Google Shape;430;p5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6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1" name="Google Shape;441;p6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7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8" name="Google Shape;448;p7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8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6" name="Google Shape;456;p8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9:notes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3" name="Google Shape;463;p9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g"/><Relationship Id="rId3" Type="http://schemas.openxmlformats.org/officeDocument/2006/relationships/image" Target="../media/image3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jpg"/><Relationship Id="rId3" Type="http://schemas.openxmlformats.org/officeDocument/2006/relationships/image" Target="../media/image3.png"/></Relationships>
</file>

<file path=ppt/slideLayouts/_rels/slideLayout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_rels/slideLayout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_rels/slideLayout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6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6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6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6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7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7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7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7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7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7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7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7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7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over alternate" showMasterSp="0">
  <p:cSld name="3_Cover alternat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834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"/>
          <p:cNvSpPr/>
          <p:nvPr/>
        </p:nvSpPr>
        <p:spPr>
          <a:xfrm rot="10800000">
            <a:off x="620685" y="824947"/>
            <a:ext cx="6012542" cy="380531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2"/>
          <p:cNvSpPr txBox="1"/>
          <p:nvPr>
            <p:ph type="ctrTitle"/>
          </p:nvPr>
        </p:nvSpPr>
        <p:spPr>
          <a:xfrm>
            <a:off x="915579" y="1476597"/>
            <a:ext cx="5422755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915580" y="2422865"/>
            <a:ext cx="5422755" cy="3912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Arial"/>
              <a:buNone/>
              <a:defRPr b="0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pic>
        <p:nvPicPr>
          <p:cNvPr id="21" name="Google Shape;21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58349" y="0"/>
            <a:ext cx="1440000" cy="14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">
  <p:cSld name="1_Standard slide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1"/>
          <p:cNvSpPr/>
          <p:nvPr>
            <p:ph idx="2" type="pic"/>
          </p:nvPr>
        </p:nvSpPr>
        <p:spPr>
          <a:xfrm>
            <a:off x="0" y="0"/>
            <a:ext cx="2384460" cy="6857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80" name="Google Shape;80;p11"/>
          <p:cNvSpPr txBox="1"/>
          <p:nvPr>
            <p:ph type="title"/>
          </p:nvPr>
        </p:nvSpPr>
        <p:spPr>
          <a:xfrm>
            <a:off x="2695294" y="294200"/>
            <a:ext cx="8892000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1"/>
          <p:cNvSpPr txBox="1"/>
          <p:nvPr>
            <p:ph idx="1" type="body"/>
          </p:nvPr>
        </p:nvSpPr>
        <p:spPr>
          <a:xfrm>
            <a:off x="2695293" y="1137921"/>
            <a:ext cx="274288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11"/>
          <p:cNvSpPr txBox="1"/>
          <p:nvPr>
            <p:ph idx="3" type="body"/>
          </p:nvPr>
        </p:nvSpPr>
        <p:spPr>
          <a:xfrm>
            <a:off x="5727083" y="1137921"/>
            <a:ext cx="280384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11"/>
          <p:cNvSpPr txBox="1"/>
          <p:nvPr>
            <p:ph idx="4" type="body"/>
          </p:nvPr>
        </p:nvSpPr>
        <p:spPr>
          <a:xfrm>
            <a:off x="8819832" y="1137921"/>
            <a:ext cx="2768600" cy="2796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84" name="Google Shape;84;p11"/>
          <p:cNvCxnSpPr/>
          <p:nvPr/>
        </p:nvCxnSpPr>
        <p:spPr>
          <a:xfrm>
            <a:off x="2695294" y="907750"/>
            <a:ext cx="88920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 bullets" type="obj">
  <p:cSld name="OBJEC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2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2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88" name="Google Shape;88;p12"/>
          <p:cNvCxnSpPr/>
          <p:nvPr/>
        </p:nvCxnSpPr>
        <p:spPr>
          <a:xfrm>
            <a:off x="609918" y="907750"/>
            <a:ext cx="109800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Standard slide_no bullets">
  <p:cSld name="4_Standard slide_no bullets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3"/>
          <p:cNvSpPr txBox="1"/>
          <p:nvPr>
            <p:ph idx="1" type="body"/>
          </p:nvPr>
        </p:nvSpPr>
        <p:spPr>
          <a:xfrm>
            <a:off x="352800" y="2851522"/>
            <a:ext cx="4447800" cy="120231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spcBef>
                <a:spcPts val="720"/>
              </a:spcBef>
              <a:spcAft>
                <a:spcPts val="0"/>
              </a:spcAft>
              <a:buSzPts val="2520"/>
              <a:buNone/>
              <a:defRPr b="0" i="0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Quotes">
  <p:cSld name="1_Standard slide_Quote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/>
        </p:nvSpPr>
        <p:spPr>
          <a:xfrm>
            <a:off x="477351" y="1488927"/>
            <a:ext cx="2338388" cy="858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lang="en-US" sz="112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/>
          </a:p>
        </p:txBody>
      </p:sp>
      <p:sp>
        <p:nvSpPr>
          <p:cNvPr id="93" name="Google Shape;93;p14"/>
          <p:cNvSpPr txBox="1"/>
          <p:nvPr>
            <p:ph idx="1" type="body"/>
          </p:nvPr>
        </p:nvSpPr>
        <p:spPr>
          <a:xfrm>
            <a:off x="513350" y="2526765"/>
            <a:ext cx="529200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4" name="Google Shape;94;p14"/>
          <p:cNvSpPr txBox="1"/>
          <p:nvPr>
            <p:ph idx="2" type="body"/>
          </p:nvPr>
        </p:nvSpPr>
        <p:spPr>
          <a:xfrm>
            <a:off x="513350" y="4632765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indent="-299719" lvl="3" marL="18288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indent="-299720" lvl="4" marL="22860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5" name="Google Shape;95;p14"/>
          <p:cNvSpPr txBox="1"/>
          <p:nvPr>
            <p:ph idx="3" type="body"/>
          </p:nvPr>
        </p:nvSpPr>
        <p:spPr>
          <a:xfrm>
            <a:off x="513350" y="4971442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indent="-299719" lvl="3" marL="18288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indent="-299720" lvl="4" marL="22860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Quotes">
  <p:cSld name="2_Standard slide_Quotes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/>
          <p:nvPr>
            <p:ph idx="1" type="body"/>
          </p:nvPr>
        </p:nvSpPr>
        <p:spPr>
          <a:xfrm>
            <a:off x="3453175" y="2060235"/>
            <a:ext cx="5292000" cy="30255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8" name="Google Shape;98;p15"/>
          <p:cNvSpPr txBox="1"/>
          <p:nvPr>
            <p:ph idx="2" type="body"/>
          </p:nvPr>
        </p:nvSpPr>
        <p:spPr>
          <a:xfrm>
            <a:off x="3453175" y="5506678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9" name="Google Shape;99;p15"/>
          <p:cNvSpPr txBox="1"/>
          <p:nvPr>
            <p:ph idx="3" type="body"/>
          </p:nvPr>
        </p:nvSpPr>
        <p:spPr>
          <a:xfrm>
            <a:off x="3453175" y="5818717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0" name="Google Shape;100;p15"/>
          <p:cNvSpPr txBox="1"/>
          <p:nvPr/>
        </p:nvSpPr>
        <p:spPr>
          <a:xfrm>
            <a:off x="4929981" y="979787"/>
            <a:ext cx="2338388" cy="8826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lang="en-US" sz="112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rPr>
              <a:t>“ 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no bullets">
  <p:cSld name="2_Standard slide_no bullets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6"/>
          <p:cNvSpPr/>
          <p:nvPr>
            <p:ph idx="2" type="pic"/>
          </p:nvPr>
        </p:nvSpPr>
        <p:spPr>
          <a:xfrm>
            <a:off x="6227180" y="0"/>
            <a:ext cx="597117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103" name="Google Shape;103;p16"/>
          <p:cNvSpPr txBox="1"/>
          <p:nvPr>
            <p:ph idx="1" type="body"/>
          </p:nvPr>
        </p:nvSpPr>
        <p:spPr>
          <a:xfrm>
            <a:off x="617221" y="2578743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600"/>
              </a:spcBef>
              <a:spcAft>
                <a:spcPts val="0"/>
              </a:spcAft>
              <a:buSzPts val="2100"/>
              <a:buNone/>
              <a:defRPr sz="3000"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4" name="Google Shape;104;p16"/>
          <p:cNvSpPr txBox="1"/>
          <p:nvPr>
            <p:ph idx="3" type="body"/>
          </p:nvPr>
        </p:nvSpPr>
        <p:spPr>
          <a:xfrm>
            <a:off x="617221" y="3840384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no bullets">
  <p:cSld name="1_Standard slide_no bullets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7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7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8" name="Google Shape;108;p17"/>
          <p:cNvSpPr txBox="1"/>
          <p:nvPr>
            <p:ph idx="2" type="body"/>
          </p:nvPr>
        </p:nvSpPr>
        <p:spPr>
          <a:xfrm>
            <a:off x="7133461" y="4055931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9" name="Google Shape;109;p17"/>
          <p:cNvSpPr/>
          <p:nvPr>
            <p:ph idx="3" type="pic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110" name="Google Shape;110;p17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1" name="Google Shape;111;p17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112" name="Google Shape;112;p17"/>
          <p:cNvCxnSpPr/>
          <p:nvPr/>
        </p:nvCxnSpPr>
        <p:spPr>
          <a:xfrm>
            <a:off x="609918" y="907750"/>
            <a:ext cx="109800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_first_level_bullets">
  <p:cSld name="Standard slide_no_first_level_bullets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18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116" name="Google Shape;116;p18"/>
          <p:cNvCxnSpPr/>
          <p:nvPr/>
        </p:nvCxnSpPr>
        <p:spPr>
          <a:xfrm>
            <a:off x="609918" y="907750"/>
            <a:ext cx="109800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, no line">
  <p:cSld name="Title only, no line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9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119" name="Google Shape;119;p19"/>
          <p:cNvCxnSpPr/>
          <p:nvPr/>
        </p:nvCxnSpPr>
        <p:spPr>
          <a:xfrm>
            <a:off x="609918" y="907750"/>
            <a:ext cx="109800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, no headings" type="twoObj">
  <p:cSld name="TWO_OBJECTS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0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20"/>
          <p:cNvSpPr txBox="1"/>
          <p:nvPr>
            <p:ph idx="1" type="body"/>
          </p:nvPr>
        </p:nvSpPr>
        <p:spPr>
          <a:xfrm>
            <a:off x="60991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23" name="Google Shape;123;p20"/>
          <p:cNvSpPr txBox="1"/>
          <p:nvPr>
            <p:ph idx="2" type="body"/>
          </p:nvPr>
        </p:nvSpPr>
        <p:spPr>
          <a:xfrm>
            <a:off x="620082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cxnSp>
        <p:nvCxnSpPr>
          <p:cNvPr id="124" name="Google Shape;124;p20"/>
          <p:cNvCxnSpPr/>
          <p:nvPr/>
        </p:nvCxnSpPr>
        <p:spPr>
          <a:xfrm>
            <a:off x="609918" y="907750"/>
            <a:ext cx="109800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ver" showMasterSp="0">
  <p:cSld name="1_Cover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" name="Google Shape;24;p3"/>
          <p:cNvCxnSpPr/>
          <p:nvPr/>
        </p:nvCxnSpPr>
        <p:spPr>
          <a:xfrm>
            <a:off x="1333500" y="5708650"/>
            <a:ext cx="8121650" cy="0"/>
          </a:xfrm>
          <a:prstGeom prst="straightConnector1">
            <a:avLst/>
          </a:prstGeom>
          <a:noFill/>
          <a:ln cap="flat" cmpd="sng" w="9525">
            <a:solidFill>
              <a:srgbClr val="82829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" name="Google Shape;25;p3"/>
          <p:cNvSpPr txBox="1"/>
          <p:nvPr/>
        </p:nvSpPr>
        <p:spPr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828290"/>
                </a:solidFill>
                <a:latin typeface="Calibri"/>
                <a:ea typeface="Calibri"/>
                <a:cs typeface="Calibri"/>
                <a:sym typeface="Calibri"/>
              </a:rPr>
              <a:t>Written by</a:t>
            </a:r>
            <a:endParaRPr/>
          </a:p>
        </p:txBody>
      </p:sp>
      <p:pic>
        <p:nvPicPr>
          <p:cNvPr id="26" name="Google Shape;26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3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" type="subTitle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b="1"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9" name="Google Shape;29;p3"/>
          <p:cNvSpPr txBox="1"/>
          <p:nvPr>
            <p:ph idx="2" type="body"/>
          </p:nvPr>
        </p:nvSpPr>
        <p:spPr>
          <a:xfrm>
            <a:off x="13331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3"/>
          <p:cNvSpPr txBox="1"/>
          <p:nvPr>
            <p:ph idx="3" type="body"/>
          </p:nvPr>
        </p:nvSpPr>
        <p:spPr>
          <a:xfrm>
            <a:off x="1333184" y="6216807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" name="Google Shape;31;p3"/>
          <p:cNvSpPr/>
          <p:nvPr>
            <p:ph idx="4" type="pic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2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 with headings">
  <p:cSld name="Two columns with headings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1"/>
          <p:cNvSpPr txBox="1"/>
          <p:nvPr>
            <p:ph idx="1" type="body"/>
          </p:nvPr>
        </p:nvSpPr>
        <p:spPr>
          <a:xfrm>
            <a:off x="612648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27" name="Google Shape;127;p21"/>
          <p:cNvSpPr txBox="1"/>
          <p:nvPr>
            <p:ph idx="2" type="body"/>
          </p:nvPr>
        </p:nvSpPr>
        <p:spPr>
          <a:xfrm>
            <a:off x="6199632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28" name="Google Shape;128;p21"/>
          <p:cNvSpPr txBox="1"/>
          <p:nvPr>
            <p:ph idx="3" type="body"/>
          </p:nvPr>
        </p:nvSpPr>
        <p:spPr>
          <a:xfrm>
            <a:off x="609918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9" name="Google Shape;129;p21"/>
          <p:cNvSpPr txBox="1"/>
          <p:nvPr>
            <p:ph idx="4" type="body"/>
          </p:nvPr>
        </p:nvSpPr>
        <p:spPr>
          <a:xfrm>
            <a:off x="6199632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0" name="Google Shape;130;p21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131" name="Google Shape;131;p21"/>
          <p:cNvCxnSpPr/>
          <p:nvPr/>
        </p:nvCxnSpPr>
        <p:spPr>
          <a:xfrm>
            <a:off x="609918" y="907750"/>
            <a:ext cx="109800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ey statement">
  <p:cSld name="Key statemen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cused data">
  <p:cSld name="Focused data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1">
  <p:cSld name="Divider 1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3">
  <p:cSld name="Divider 3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" showMasterSp="0">
  <p:cSld name="Empty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mpty">
  <p:cSld name="1_Empty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7"/>
          <p:cNvSpPr/>
          <p:nvPr>
            <p:ph idx="2" type="media"/>
          </p:nvPr>
        </p:nvSpPr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l legal text" showMasterSp="0">
  <p:cSld name="Final legal text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8"/>
          <p:cNvSpPr txBox="1"/>
          <p:nvPr>
            <p:ph idx="1" type="body"/>
          </p:nvPr>
        </p:nvSpPr>
        <p:spPr>
          <a:xfrm>
            <a:off x="607799" y="719139"/>
            <a:ext cx="4677635" cy="52100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68605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Char char="►"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6416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60"/>
              <a:buFont typeface="Arial"/>
              <a:buChar char="►"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no bullets">
  <p:cSld name="1_Standard slide_no bullets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9" name="Google Shape;149;p31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50" name="Google Shape;150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31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31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3" name="Google Shape;153;p31"/>
          <p:cNvSpPr txBox="1"/>
          <p:nvPr>
            <p:ph idx="2" type="body"/>
          </p:nvPr>
        </p:nvSpPr>
        <p:spPr>
          <a:xfrm>
            <a:off x="7133461" y="4055931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4" name="Google Shape;154;p31"/>
          <p:cNvSpPr/>
          <p:nvPr>
            <p:ph idx="3" type="pic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155" name="Google Shape;155;p31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6" name="Google Shape;156;p31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over alternate" showMasterSp="0">
  <p:cSld name="2_Cover alternate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"/>
          <p:cNvSpPr/>
          <p:nvPr/>
        </p:nvSpPr>
        <p:spPr>
          <a:xfrm rot="10800000">
            <a:off x="620685" y="824947"/>
            <a:ext cx="6012542" cy="380531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4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" type="subTitle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b="1"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pic>
        <p:nvPicPr>
          <p:cNvPr id="36" name="Google Shape;36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349" y="0"/>
            <a:ext cx="1440000" cy="14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2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over alternate" showMasterSp="0">
  <p:cSld name="3_Cover alternate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32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-Regula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0" name="Google Shape;160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32"/>
          <p:cNvSpPr txBox="1"/>
          <p:nvPr>
            <p:ph type="ctrTitle"/>
          </p:nvPr>
        </p:nvSpPr>
        <p:spPr>
          <a:xfrm>
            <a:off x="915579" y="1476597"/>
            <a:ext cx="5422755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32"/>
          <p:cNvSpPr txBox="1"/>
          <p:nvPr>
            <p:ph idx="1" type="subTitle"/>
          </p:nvPr>
        </p:nvSpPr>
        <p:spPr>
          <a:xfrm>
            <a:off x="915580" y="2422865"/>
            <a:ext cx="5422755" cy="3912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Arial"/>
              <a:buNone/>
              <a:defRPr b="0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over alternate" showMasterSp="0">
  <p:cSld name="2_Cover alternate"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3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-Regula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5" name="Google Shape;165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3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" name="Google Shape;167;p33"/>
          <p:cNvSpPr txBox="1"/>
          <p:nvPr>
            <p:ph idx="1" type="subTitle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b="1"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ver" showMasterSp="0">
  <p:cSld name="1_Cover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4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-Regula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70" name="Google Shape;170;p34"/>
          <p:cNvCxnSpPr/>
          <p:nvPr/>
        </p:nvCxnSpPr>
        <p:spPr>
          <a:xfrm>
            <a:off x="1333500" y="5708650"/>
            <a:ext cx="8121650" cy="0"/>
          </a:xfrm>
          <a:prstGeom prst="straightConnector1">
            <a:avLst/>
          </a:prstGeom>
          <a:noFill/>
          <a:ln cap="flat" cmpd="sng" w="9525">
            <a:solidFill>
              <a:srgbClr val="82829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1" name="Google Shape;171;p34"/>
          <p:cNvSpPr txBox="1"/>
          <p:nvPr/>
        </p:nvSpPr>
        <p:spPr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28290"/>
              </a:buClr>
              <a:buSzPts val="1200"/>
              <a:buFont typeface="Calibri"/>
              <a:buNone/>
            </a:pPr>
            <a:r>
              <a:rPr b="0" i="0" lang="en-US" sz="1200" u="none" cap="none" strike="noStrike">
                <a:solidFill>
                  <a:srgbClr val="828290"/>
                </a:solidFill>
                <a:latin typeface="Calibri"/>
                <a:ea typeface="Calibri"/>
                <a:cs typeface="Calibri"/>
                <a:sym typeface="Calibri"/>
              </a:rPr>
              <a:t>Written by</a:t>
            </a:r>
            <a:endParaRPr/>
          </a:p>
        </p:txBody>
      </p:sp>
      <p:pic>
        <p:nvPicPr>
          <p:cNvPr id="172" name="Google Shape;172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34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4" name="Google Shape;174;p34"/>
          <p:cNvSpPr txBox="1"/>
          <p:nvPr>
            <p:ph idx="1" type="subTitle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b="1"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5" name="Google Shape;175;p34"/>
          <p:cNvSpPr txBox="1"/>
          <p:nvPr>
            <p:ph idx="2" type="body"/>
          </p:nvPr>
        </p:nvSpPr>
        <p:spPr>
          <a:xfrm>
            <a:off x="13331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6" name="Google Shape;176;p34"/>
          <p:cNvSpPr txBox="1"/>
          <p:nvPr>
            <p:ph idx="3" type="body"/>
          </p:nvPr>
        </p:nvSpPr>
        <p:spPr>
          <a:xfrm>
            <a:off x="1333184" y="6216807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7" name="Google Shape;177;p34"/>
          <p:cNvSpPr/>
          <p:nvPr>
            <p:ph idx="4" type="pic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pproved question wide" showMasterSp="0">
  <p:cSld name="Approved question wide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oogle Shape;179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35"/>
          <p:cNvSpPr txBox="1"/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1" name="Google Shape;181;p35"/>
          <p:cNvSpPr txBox="1"/>
          <p:nvPr>
            <p:ph idx="1" type="subTitle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FEFEFE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">
  <p:cSld name="Standard slide"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3" name="Google Shape;183;p36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84" name="Google Shape;184;p3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36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Standard slide">
  <p:cSld name="3_Standard slide"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7" name="Google Shape;187;p3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88" name="Google Shape;188;p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37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">
  <p:cSld name="2_Standard slide"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1" name="Google Shape;191;p38"/>
          <p:cNvCxnSpPr/>
          <p:nvPr/>
        </p:nvCxnSpPr>
        <p:spPr>
          <a:xfrm>
            <a:off x="609600" y="908050"/>
            <a:ext cx="7724775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92" name="Google Shape;192;p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38"/>
          <p:cNvSpPr/>
          <p:nvPr>
            <p:ph idx="2" type="pic"/>
          </p:nvPr>
        </p:nvSpPr>
        <p:spPr>
          <a:xfrm>
            <a:off x="8199120" y="1"/>
            <a:ext cx="3999231" cy="61561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194" name="Google Shape;194;p38"/>
          <p:cNvSpPr txBox="1"/>
          <p:nvPr>
            <p:ph type="title"/>
          </p:nvPr>
        </p:nvSpPr>
        <p:spPr>
          <a:xfrm>
            <a:off x="609919" y="294200"/>
            <a:ext cx="7444422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5" name="Google Shape;195;p38"/>
          <p:cNvSpPr txBox="1"/>
          <p:nvPr>
            <p:ph idx="1" type="body"/>
          </p:nvPr>
        </p:nvSpPr>
        <p:spPr>
          <a:xfrm>
            <a:off x="609918" y="1137921"/>
            <a:ext cx="7299642" cy="873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6" name="Google Shape;196;p38"/>
          <p:cNvSpPr txBox="1"/>
          <p:nvPr>
            <p:ph idx="3" type="body"/>
          </p:nvPr>
        </p:nvSpPr>
        <p:spPr>
          <a:xfrm>
            <a:off x="609918" y="2311401"/>
            <a:ext cx="3580117" cy="38447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7" name="Google Shape;197;p38"/>
          <p:cNvSpPr txBox="1"/>
          <p:nvPr>
            <p:ph idx="4" type="body"/>
          </p:nvPr>
        </p:nvSpPr>
        <p:spPr>
          <a:xfrm>
            <a:off x="4329443" y="2311401"/>
            <a:ext cx="3580117" cy="12547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8" name="Google Shape;198;p38"/>
          <p:cNvSpPr txBox="1"/>
          <p:nvPr>
            <p:ph idx="5" type="body"/>
          </p:nvPr>
        </p:nvSpPr>
        <p:spPr>
          <a:xfrm>
            <a:off x="4329443" y="4236721"/>
            <a:ext cx="3580117" cy="1944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">
  <p:cSld name="1_Standard slide"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0" name="Google Shape;200;p39"/>
          <p:cNvCxnSpPr/>
          <p:nvPr/>
        </p:nvCxnSpPr>
        <p:spPr>
          <a:xfrm>
            <a:off x="2695575" y="908050"/>
            <a:ext cx="889158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01" name="Google Shape;201;p3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39"/>
          <p:cNvSpPr/>
          <p:nvPr>
            <p:ph idx="2" type="pic"/>
          </p:nvPr>
        </p:nvSpPr>
        <p:spPr>
          <a:xfrm>
            <a:off x="0" y="0"/>
            <a:ext cx="2384460" cy="6857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203" name="Google Shape;203;p39"/>
          <p:cNvSpPr txBox="1"/>
          <p:nvPr>
            <p:ph type="title"/>
          </p:nvPr>
        </p:nvSpPr>
        <p:spPr>
          <a:xfrm>
            <a:off x="2695294" y="294200"/>
            <a:ext cx="8892000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4" name="Google Shape;204;p39"/>
          <p:cNvSpPr txBox="1"/>
          <p:nvPr>
            <p:ph idx="1" type="body"/>
          </p:nvPr>
        </p:nvSpPr>
        <p:spPr>
          <a:xfrm>
            <a:off x="2695293" y="1137921"/>
            <a:ext cx="274288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5" name="Google Shape;205;p39"/>
          <p:cNvSpPr txBox="1"/>
          <p:nvPr>
            <p:ph idx="3" type="body"/>
          </p:nvPr>
        </p:nvSpPr>
        <p:spPr>
          <a:xfrm>
            <a:off x="5727083" y="1137921"/>
            <a:ext cx="280384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6" name="Google Shape;206;p39"/>
          <p:cNvSpPr txBox="1"/>
          <p:nvPr>
            <p:ph idx="4" type="body"/>
          </p:nvPr>
        </p:nvSpPr>
        <p:spPr>
          <a:xfrm>
            <a:off x="8819832" y="1137921"/>
            <a:ext cx="2768600" cy="2796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 bullets" type="obj">
  <p:cSld name="OBJECT"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8" name="Google Shape;208;p40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09" name="Google Shape;209;p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40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1" name="Google Shape;211;p40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Standard slide_no bullets">
  <p:cSld name="4_Standard slide_no bullets"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1"/>
          <p:cNvSpPr txBox="1"/>
          <p:nvPr>
            <p:ph idx="1" type="body"/>
          </p:nvPr>
        </p:nvSpPr>
        <p:spPr>
          <a:xfrm>
            <a:off x="352800" y="2851522"/>
            <a:ext cx="4447800" cy="120231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spcBef>
                <a:spcPts val="720"/>
              </a:spcBef>
              <a:spcAft>
                <a:spcPts val="0"/>
              </a:spcAft>
              <a:buSzPts val="2520"/>
              <a:buNone/>
              <a:defRPr b="0" i="0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ver alternate" showMasterSp="0">
  <p:cSld name="1_Cover alternate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/>
          <p:nvPr/>
        </p:nvSpPr>
        <p:spPr>
          <a:xfrm>
            <a:off x="498115" y="795662"/>
            <a:ext cx="4930412" cy="3581484"/>
          </a:xfrm>
          <a:custGeom>
            <a:rect b="b" l="l" r="r" t="t"/>
            <a:pathLst>
              <a:path extrusionOk="0" h="3092804" w="4257675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p5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  <a:defRPr b="0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" type="subTitle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b="1"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cxnSp>
        <p:nvCxnSpPr>
          <p:cNvPr id="41" name="Google Shape;41;p5"/>
          <p:cNvCxnSpPr/>
          <p:nvPr/>
        </p:nvCxnSpPr>
        <p:spPr>
          <a:xfrm>
            <a:off x="1333184" y="5709060"/>
            <a:ext cx="8122101" cy="0"/>
          </a:xfrm>
          <a:prstGeom prst="straightConnector1">
            <a:avLst/>
          </a:prstGeom>
          <a:noFill/>
          <a:ln cap="flat" cmpd="sng" w="9525">
            <a:solidFill>
              <a:srgbClr val="82829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5"/>
          <p:cNvSpPr txBox="1"/>
          <p:nvPr/>
        </p:nvSpPr>
        <p:spPr>
          <a:xfrm>
            <a:off x="461984" y="5605200"/>
            <a:ext cx="1045073" cy="19758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828290"/>
                </a:solidFill>
                <a:latin typeface="Calibri"/>
                <a:ea typeface="Calibri"/>
                <a:cs typeface="Calibri"/>
                <a:sym typeface="Calibri"/>
              </a:rPr>
              <a:t>Written by</a:t>
            </a:r>
            <a:endParaRPr/>
          </a:p>
        </p:txBody>
      </p:sp>
      <p:sp>
        <p:nvSpPr>
          <p:cNvPr id="43" name="Google Shape;43;p5"/>
          <p:cNvSpPr txBox="1"/>
          <p:nvPr>
            <p:ph idx="2" type="body"/>
          </p:nvPr>
        </p:nvSpPr>
        <p:spPr>
          <a:xfrm>
            <a:off x="4619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3" type="body"/>
          </p:nvPr>
        </p:nvSpPr>
        <p:spPr>
          <a:xfrm>
            <a:off x="461984" y="6216807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45" name="Google Shape;45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56482" y="4989060"/>
            <a:ext cx="1440000" cy="14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2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Quotes">
  <p:cSld name="1_Standard slide_Quotes"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42"/>
          <p:cNvSpPr txBox="1"/>
          <p:nvPr/>
        </p:nvSpPr>
        <p:spPr>
          <a:xfrm>
            <a:off x="477838" y="1489075"/>
            <a:ext cx="2338387" cy="858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E600"/>
              </a:buClr>
              <a:buSzPts val="7840"/>
              <a:buFont typeface="Arial"/>
              <a:buNone/>
            </a:pPr>
            <a:r>
              <a:rPr b="0" i="0" lang="en-US" sz="11200" u="none" cap="none" strike="noStrike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/>
          </a:p>
        </p:txBody>
      </p:sp>
      <p:sp>
        <p:nvSpPr>
          <p:cNvPr id="216" name="Google Shape;216;p42"/>
          <p:cNvSpPr txBox="1"/>
          <p:nvPr>
            <p:ph idx="1" type="body"/>
          </p:nvPr>
        </p:nvSpPr>
        <p:spPr>
          <a:xfrm>
            <a:off x="513350" y="2526765"/>
            <a:ext cx="529200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7" name="Google Shape;217;p42"/>
          <p:cNvSpPr txBox="1"/>
          <p:nvPr>
            <p:ph idx="2" type="body"/>
          </p:nvPr>
        </p:nvSpPr>
        <p:spPr>
          <a:xfrm>
            <a:off x="513350" y="4632765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indent="-299719" lvl="3" marL="18288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indent="-299720" lvl="4" marL="22860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8" name="Google Shape;218;p42"/>
          <p:cNvSpPr txBox="1"/>
          <p:nvPr>
            <p:ph idx="3" type="body"/>
          </p:nvPr>
        </p:nvSpPr>
        <p:spPr>
          <a:xfrm>
            <a:off x="513350" y="4971442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indent="-299719" lvl="3" marL="18288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indent="-299720" lvl="4" marL="22860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Quotes">
  <p:cSld name="2_Standard slide_Quotes"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43"/>
          <p:cNvSpPr txBox="1"/>
          <p:nvPr/>
        </p:nvSpPr>
        <p:spPr>
          <a:xfrm>
            <a:off x="4929188" y="979488"/>
            <a:ext cx="2339975" cy="882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E600"/>
              </a:buClr>
              <a:buSzPts val="7840"/>
              <a:buFont typeface="Arial"/>
              <a:buNone/>
            </a:pPr>
            <a:r>
              <a:rPr b="0" i="0" lang="en-US" sz="11200" u="none" cap="none" strike="noStrike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 </a:t>
            </a:r>
            <a:endParaRPr/>
          </a:p>
        </p:txBody>
      </p:sp>
      <p:sp>
        <p:nvSpPr>
          <p:cNvPr id="221" name="Google Shape;221;p43"/>
          <p:cNvSpPr txBox="1"/>
          <p:nvPr>
            <p:ph idx="1" type="body"/>
          </p:nvPr>
        </p:nvSpPr>
        <p:spPr>
          <a:xfrm>
            <a:off x="3453175" y="2060235"/>
            <a:ext cx="5292000" cy="30255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2" name="Google Shape;222;p43"/>
          <p:cNvSpPr txBox="1"/>
          <p:nvPr>
            <p:ph idx="2" type="body"/>
          </p:nvPr>
        </p:nvSpPr>
        <p:spPr>
          <a:xfrm>
            <a:off x="3453175" y="5506678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3" name="Google Shape;223;p43"/>
          <p:cNvSpPr txBox="1"/>
          <p:nvPr>
            <p:ph idx="3" type="body"/>
          </p:nvPr>
        </p:nvSpPr>
        <p:spPr>
          <a:xfrm>
            <a:off x="3453175" y="5818717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no bullets">
  <p:cSld name="2_Standard slide_no bullets"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44"/>
          <p:cNvSpPr/>
          <p:nvPr>
            <p:ph idx="2" type="pic"/>
          </p:nvPr>
        </p:nvSpPr>
        <p:spPr>
          <a:xfrm>
            <a:off x="6227180" y="0"/>
            <a:ext cx="597117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226" name="Google Shape;226;p44"/>
          <p:cNvSpPr txBox="1"/>
          <p:nvPr>
            <p:ph idx="1" type="body"/>
          </p:nvPr>
        </p:nvSpPr>
        <p:spPr>
          <a:xfrm>
            <a:off x="617221" y="2578743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600"/>
              </a:spcBef>
              <a:spcAft>
                <a:spcPts val="0"/>
              </a:spcAft>
              <a:buSzPts val="2100"/>
              <a:buNone/>
              <a:defRPr sz="3000">
                <a:solidFill>
                  <a:srgbClr val="0070C0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7" name="Google Shape;227;p44"/>
          <p:cNvSpPr txBox="1"/>
          <p:nvPr>
            <p:ph idx="3" type="body"/>
          </p:nvPr>
        </p:nvSpPr>
        <p:spPr>
          <a:xfrm>
            <a:off x="617221" y="3840384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_first_level_bullets">
  <p:cSld name="Standard slide_no_first_level_bullets"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9" name="Google Shape;229;p4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30" name="Google Shape;230;p4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4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2" name="Google Shape;232;p45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, no line">
  <p:cSld name="Title only, no line"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4" name="Google Shape;234;p46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35" name="Google Shape;235;p4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46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, no headings" type="twoObj">
  <p:cSld name="TWO_OBJECTS"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8" name="Google Shape;238;p4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39" name="Google Shape;239;p4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47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1" name="Google Shape;241;p47"/>
          <p:cNvSpPr txBox="1"/>
          <p:nvPr>
            <p:ph idx="1" type="body"/>
          </p:nvPr>
        </p:nvSpPr>
        <p:spPr>
          <a:xfrm>
            <a:off x="60991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242" name="Google Shape;242;p47"/>
          <p:cNvSpPr txBox="1"/>
          <p:nvPr>
            <p:ph idx="2" type="body"/>
          </p:nvPr>
        </p:nvSpPr>
        <p:spPr>
          <a:xfrm>
            <a:off x="620082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 with headings">
  <p:cSld name="Two columns with headings"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4" name="Google Shape;244;p48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45" name="Google Shape;245;p4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48"/>
          <p:cNvSpPr txBox="1"/>
          <p:nvPr>
            <p:ph idx="1" type="body"/>
          </p:nvPr>
        </p:nvSpPr>
        <p:spPr>
          <a:xfrm>
            <a:off x="612648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247" name="Google Shape;247;p48"/>
          <p:cNvSpPr txBox="1"/>
          <p:nvPr>
            <p:ph idx="2" type="body"/>
          </p:nvPr>
        </p:nvSpPr>
        <p:spPr>
          <a:xfrm>
            <a:off x="6199632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248" name="Google Shape;248;p48"/>
          <p:cNvSpPr txBox="1"/>
          <p:nvPr>
            <p:ph idx="3" type="body"/>
          </p:nvPr>
        </p:nvSpPr>
        <p:spPr>
          <a:xfrm>
            <a:off x="609918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9" name="Google Shape;249;p48"/>
          <p:cNvSpPr txBox="1"/>
          <p:nvPr>
            <p:ph idx="4" type="body"/>
          </p:nvPr>
        </p:nvSpPr>
        <p:spPr>
          <a:xfrm>
            <a:off x="6199632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0" name="Google Shape;250;p48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ey statement">
  <p:cSld name="Key statement"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Google Shape;252;p4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cused data">
  <p:cSld name="Focused data"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Google Shape;254;p5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1">
  <p:cSld name="Divider 1"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Google Shape;256;p5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pproved question wide" showMasterSp="0">
  <p:cSld name="Approved question wide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/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  <a:defRPr b="0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" type="subTitle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FEFEFE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9" name="Google Shape;49;p6"/>
          <p:cNvSpPr/>
          <p:nvPr/>
        </p:nvSpPr>
        <p:spPr>
          <a:xfrm>
            <a:off x="489366" y="723658"/>
            <a:ext cx="5680945" cy="3452894"/>
          </a:xfrm>
          <a:custGeom>
            <a:rect b="b" l="l" r="r" t="t"/>
            <a:pathLst>
              <a:path extrusionOk="0" h="3452894" w="5680945">
                <a:moveTo>
                  <a:pt x="8749" y="1021520"/>
                </a:moveTo>
                <a:lnTo>
                  <a:pt x="8749" y="3164181"/>
                </a:lnTo>
                <a:lnTo>
                  <a:pt x="151414" y="3164181"/>
                </a:lnTo>
                <a:lnTo>
                  <a:pt x="151414" y="1140155"/>
                </a:lnTo>
                <a:lnTo>
                  <a:pt x="5534897" y="179294"/>
                </a:lnTo>
                <a:lnTo>
                  <a:pt x="5534897" y="3306846"/>
                </a:lnTo>
                <a:lnTo>
                  <a:pt x="864624" y="3306846"/>
                </a:lnTo>
                <a:lnTo>
                  <a:pt x="864624" y="3449395"/>
                </a:lnTo>
                <a:lnTo>
                  <a:pt x="5677562" y="3449395"/>
                </a:lnTo>
                <a:lnTo>
                  <a:pt x="5677562" y="8749"/>
                </a:lnTo>
                <a:lnTo>
                  <a:pt x="8749" y="102152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Google Shape;50;p6"/>
          <p:cNvSpPr/>
          <p:nvPr/>
        </p:nvSpPr>
        <p:spPr>
          <a:xfrm>
            <a:off x="489366" y="4021755"/>
            <a:ext cx="151647" cy="151647"/>
          </a:xfrm>
          <a:custGeom>
            <a:rect b="b" l="l" r="r" t="t"/>
            <a:pathLst>
              <a:path extrusionOk="0" h="151647" w="151647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1;p6"/>
          <p:cNvSpPr/>
          <p:nvPr/>
        </p:nvSpPr>
        <p:spPr>
          <a:xfrm>
            <a:off x="774697" y="4021755"/>
            <a:ext cx="151647" cy="151647"/>
          </a:xfrm>
          <a:custGeom>
            <a:rect b="b" l="l" r="r" t="t"/>
            <a:pathLst>
              <a:path extrusionOk="0" h="151647" w="151647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6"/>
          <p:cNvSpPr/>
          <p:nvPr/>
        </p:nvSpPr>
        <p:spPr>
          <a:xfrm>
            <a:off x="1059910" y="4021755"/>
            <a:ext cx="151647" cy="151647"/>
          </a:xfrm>
          <a:custGeom>
            <a:rect b="b" l="l" r="r" t="t"/>
            <a:pathLst>
              <a:path extrusionOk="0" h="151647" w="151647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" name="Google Shape;53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56482" y="4989060"/>
            <a:ext cx="1440000" cy="14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3">
  <p:cSld name="Divider 3"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5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" showMasterSp="0">
  <p:cSld name="Empty"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Google Shape;260;p5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mpty">
  <p:cSld name="1_Empty"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Google Shape;262;p5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54"/>
          <p:cNvSpPr/>
          <p:nvPr>
            <p:ph idx="2" type="media"/>
          </p:nvPr>
        </p:nvSpPr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l legal text" showMasterSp="0">
  <p:cSld name="Final legal text"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Google Shape;265;p5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55"/>
          <p:cNvSpPr txBox="1"/>
          <p:nvPr>
            <p:ph idx="1" type="body"/>
          </p:nvPr>
        </p:nvSpPr>
        <p:spPr>
          <a:xfrm>
            <a:off x="607799" y="719139"/>
            <a:ext cx="4677635" cy="52100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68605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Char char="►"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6416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60"/>
              <a:buFont typeface="Arial"/>
              <a:buChar char="►"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Google Shape;268;p5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">
  <p:cSld name="Standard slide"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6" name="Google Shape;276;p58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77" name="Google Shape;277;p5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58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over alternate" showMasterSp="0">
  <p:cSld name="3_Cover alternate"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" name="Google Shape;280;p5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59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-Regula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2" name="Google Shape;282;p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59"/>
          <p:cNvSpPr txBox="1"/>
          <p:nvPr>
            <p:ph type="ctrTitle"/>
          </p:nvPr>
        </p:nvSpPr>
        <p:spPr>
          <a:xfrm>
            <a:off x="915579" y="1476597"/>
            <a:ext cx="5422755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4" name="Google Shape;284;p59"/>
          <p:cNvSpPr txBox="1"/>
          <p:nvPr>
            <p:ph idx="1" type="subTitle"/>
          </p:nvPr>
        </p:nvSpPr>
        <p:spPr>
          <a:xfrm>
            <a:off x="915580" y="2422865"/>
            <a:ext cx="5422755" cy="3912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Arial"/>
              <a:buNone/>
              <a:defRPr b="0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over alternate" showMasterSp="0">
  <p:cSld name="2_Cover alternate"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60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-Regula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7" name="Google Shape;287;p6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60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9" name="Google Shape;289;p60"/>
          <p:cNvSpPr txBox="1"/>
          <p:nvPr>
            <p:ph idx="1" type="subTitle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b="1"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ver" showMasterSp="0">
  <p:cSld name="1_Cover"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61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-Regula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92" name="Google Shape;292;p61"/>
          <p:cNvCxnSpPr/>
          <p:nvPr/>
        </p:nvCxnSpPr>
        <p:spPr>
          <a:xfrm>
            <a:off x="1333500" y="5708650"/>
            <a:ext cx="8121650" cy="0"/>
          </a:xfrm>
          <a:prstGeom prst="straightConnector1">
            <a:avLst/>
          </a:prstGeom>
          <a:noFill/>
          <a:ln cap="flat" cmpd="sng" w="9525">
            <a:solidFill>
              <a:srgbClr val="82829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93" name="Google Shape;293;p61"/>
          <p:cNvSpPr txBox="1"/>
          <p:nvPr/>
        </p:nvSpPr>
        <p:spPr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28290"/>
              </a:buClr>
              <a:buSzPts val="1200"/>
              <a:buFont typeface="Calibri"/>
              <a:buNone/>
            </a:pPr>
            <a:r>
              <a:rPr b="0" i="0" lang="en-US" sz="1200" u="none" cap="none" strike="noStrike">
                <a:solidFill>
                  <a:srgbClr val="828290"/>
                </a:solidFill>
                <a:latin typeface="Calibri"/>
                <a:ea typeface="Calibri"/>
                <a:cs typeface="Calibri"/>
                <a:sym typeface="Calibri"/>
              </a:rPr>
              <a:t>Written by</a:t>
            </a:r>
            <a:endParaRPr/>
          </a:p>
        </p:txBody>
      </p:sp>
      <p:pic>
        <p:nvPicPr>
          <p:cNvPr id="294" name="Google Shape;294;p6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61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6" name="Google Shape;296;p61"/>
          <p:cNvSpPr txBox="1"/>
          <p:nvPr>
            <p:ph idx="1" type="subTitle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b="1"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97" name="Google Shape;297;p61"/>
          <p:cNvSpPr txBox="1"/>
          <p:nvPr>
            <p:ph idx="2" type="body"/>
          </p:nvPr>
        </p:nvSpPr>
        <p:spPr>
          <a:xfrm>
            <a:off x="13331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8" name="Google Shape;298;p61"/>
          <p:cNvSpPr txBox="1"/>
          <p:nvPr>
            <p:ph idx="3" type="body"/>
          </p:nvPr>
        </p:nvSpPr>
        <p:spPr>
          <a:xfrm>
            <a:off x="1333184" y="6216807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9" name="Google Shape;299;p61"/>
          <p:cNvSpPr/>
          <p:nvPr>
            <p:ph idx="4" type="pic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pproved question wide" showMasterSp="0">
  <p:cSld name="Approved question wide"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Google Shape;301;p6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62"/>
          <p:cNvSpPr txBox="1"/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3" name="Google Shape;303;p62"/>
          <p:cNvSpPr txBox="1"/>
          <p:nvPr>
            <p:ph idx="1" type="subTitle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FEFEFE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pproved question tall" showMasterSp="0">
  <p:cSld name="Approved question tall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 txBox="1"/>
          <p:nvPr>
            <p:ph type="ctrTitle"/>
          </p:nvPr>
        </p:nvSpPr>
        <p:spPr>
          <a:xfrm>
            <a:off x="944880" y="2158329"/>
            <a:ext cx="4000436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  <a:defRPr b="0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7"/>
          <p:cNvSpPr txBox="1"/>
          <p:nvPr>
            <p:ph idx="1" type="subTitle"/>
          </p:nvPr>
        </p:nvSpPr>
        <p:spPr>
          <a:xfrm>
            <a:off x="945072" y="3200329"/>
            <a:ext cx="4020628" cy="64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FEFEFE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grpSp>
        <p:nvGrpSpPr>
          <p:cNvPr id="57" name="Google Shape;57;p7"/>
          <p:cNvGrpSpPr/>
          <p:nvPr/>
        </p:nvGrpSpPr>
        <p:grpSpPr>
          <a:xfrm>
            <a:off x="489366" y="876058"/>
            <a:ext cx="4855295" cy="3374475"/>
            <a:chOff x="6855933" y="899048"/>
            <a:chExt cx="4855295" cy="3374475"/>
          </a:xfrm>
        </p:grpSpPr>
        <p:sp>
          <p:nvSpPr>
            <p:cNvPr id="58" name="Google Shape;58;p7"/>
            <p:cNvSpPr/>
            <p:nvPr/>
          </p:nvSpPr>
          <p:spPr>
            <a:xfrm>
              <a:off x="6855933" y="899048"/>
              <a:ext cx="4855295" cy="3374475"/>
            </a:xfrm>
            <a:custGeom>
              <a:rect b="b" l="l" r="r" t="t"/>
              <a:pathLst>
                <a:path extrusionOk="0" h="3374474" w="4855294">
                  <a:moveTo>
                    <a:pt x="6731" y="863542"/>
                  </a:moveTo>
                  <a:lnTo>
                    <a:pt x="6731" y="3095901"/>
                  </a:lnTo>
                  <a:lnTo>
                    <a:pt x="145659" y="3095901"/>
                  </a:lnTo>
                  <a:lnTo>
                    <a:pt x="145659" y="988380"/>
                  </a:lnTo>
                  <a:lnTo>
                    <a:pt x="4715918" y="179673"/>
                  </a:lnTo>
                  <a:lnTo>
                    <a:pt x="4715918" y="3234829"/>
                  </a:lnTo>
                  <a:lnTo>
                    <a:pt x="840208" y="3234829"/>
                  </a:lnTo>
                  <a:lnTo>
                    <a:pt x="840208" y="3373757"/>
                  </a:lnTo>
                  <a:lnTo>
                    <a:pt x="4854846" y="3373757"/>
                  </a:lnTo>
                  <a:lnTo>
                    <a:pt x="4854846" y="6731"/>
                  </a:lnTo>
                  <a:lnTo>
                    <a:pt x="6731" y="863542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" name="Google Shape;59;p7"/>
            <p:cNvSpPr/>
            <p:nvPr/>
          </p:nvSpPr>
          <p:spPr>
            <a:xfrm>
              <a:off x="6855933" y="4127146"/>
              <a:ext cx="143595" cy="143595"/>
            </a:xfrm>
            <a:custGeom>
              <a:rect b="b" l="l" r="r" t="t"/>
              <a:pathLst>
                <a:path extrusionOk="0" h="143594" w="143594">
                  <a:moveTo>
                    <a:pt x="6731" y="6731"/>
                  </a:moveTo>
                  <a:lnTo>
                    <a:pt x="145659" y="6731"/>
                  </a:lnTo>
                  <a:lnTo>
                    <a:pt x="145659" y="145659"/>
                  </a:lnTo>
                  <a:lnTo>
                    <a:pt x="6731" y="145659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" name="Google Shape;60;p7"/>
            <p:cNvSpPr/>
            <p:nvPr/>
          </p:nvSpPr>
          <p:spPr>
            <a:xfrm>
              <a:off x="7133789" y="4127146"/>
              <a:ext cx="143595" cy="143595"/>
            </a:xfrm>
            <a:custGeom>
              <a:rect b="b" l="l" r="r" t="t"/>
              <a:pathLst>
                <a:path extrusionOk="0" h="143594" w="143594">
                  <a:moveTo>
                    <a:pt x="6731" y="6731"/>
                  </a:moveTo>
                  <a:lnTo>
                    <a:pt x="145659" y="6731"/>
                  </a:lnTo>
                  <a:lnTo>
                    <a:pt x="145659" y="145659"/>
                  </a:lnTo>
                  <a:lnTo>
                    <a:pt x="6731" y="145659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" name="Google Shape;61;p7"/>
            <p:cNvSpPr/>
            <p:nvPr/>
          </p:nvSpPr>
          <p:spPr>
            <a:xfrm>
              <a:off x="7411555" y="4127146"/>
              <a:ext cx="143595" cy="143595"/>
            </a:xfrm>
            <a:custGeom>
              <a:rect b="b" l="l" r="r" t="t"/>
              <a:pathLst>
                <a:path extrusionOk="0" h="143594" w="143594">
                  <a:moveTo>
                    <a:pt x="6731" y="6731"/>
                  </a:moveTo>
                  <a:lnTo>
                    <a:pt x="145659" y="6731"/>
                  </a:lnTo>
                  <a:lnTo>
                    <a:pt x="145659" y="145659"/>
                  </a:lnTo>
                  <a:lnTo>
                    <a:pt x="6731" y="145659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62" name="Google Shape;62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56482" y="4989060"/>
            <a:ext cx="1440000" cy="14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Standard slide">
  <p:cSld name="3_Standard slide"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5" name="Google Shape;305;p63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06" name="Google Shape;306;p6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63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">
  <p:cSld name="2_Standard slide"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9" name="Google Shape;309;p64"/>
          <p:cNvCxnSpPr/>
          <p:nvPr/>
        </p:nvCxnSpPr>
        <p:spPr>
          <a:xfrm>
            <a:off x="609600" y="908050"/>
            <a:ext cx="7724775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10" name="Google Shape;310;p6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64"/>
          <p:cNvSpPr/>
          <p:nvPr>
            <p:ph idx="2" type="pic"/>
          </p:nvPr>
        </p:nvSpPr>
        <p:spPr>
          <a:xfrm>
            <a:off x="8199120" y="1"/>
            <a:ext cx="3999231" cy="61561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312" name="Google Shape;312;p64"/>
          <p:cNvSpPr txBox="1"/>
          <p:nvPr>
            <p:ph type="title"/>
          </p:nvPr>
        </p:nvSpPr>
        <p:spPr>
          <a:xfrm>
            <a:off x="609919" y="294200"/>
            <a:ext cx="7444422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3" name="Google Shape;313;p64"/>
          <p:cNvSpPr txBox="1"/>
          <p:nvPr>
            <p:ph idx="1" type="body"/>
          </p:nvPr>
        </p:nvSpPr>
        <p:spPr>
          <a:xfrm>
            <a:off x="609918" y="1137921"/>
            <a:ext cx="7299642" cy="873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4" name="Google Shape;314;p64"/>
          <p:cNvSpPr txBox="1"/>
          <p:nvPr>
            <p:ph idx="3" type="body"/>
          </p:nvPr>
        </p:nvSpPr>
        <p:spPr>
          <a:xfrm>
            <a:off x="609918" y="2311401"/>
            <a:ext cx="3580117" cy="38447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5" name="Google Shape;315;p64"/>
          <p:cNvSpPr txBox="1"/>
          <p:nvPr>
            <p:ph idx="4" type="body"/>
          </p:nvPr>
        </p:nvSpPr>
        <p:spPr>
          <a:xfrm>
            <a:off x="4329443" y="2311401"/>
            <a:ext cx="3580117" cy="12547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6" name="Google Shape;316;p64"/>
          <p:cNvSpPr txBox="1"/>
          <p:nvPr>
            <p:ph idx="5" type="body"/>
          </p:nvPr>
        </p:nvSpPr>
        <p:spPr>
          <a:xfrm>
            <a:off x="4329443" y="4236721"/>
            <a:ext cx="3580117" cy="1944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">
  <p:cSld name="1_Standard slide"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8" name="Google Shape;318;p65"/>
          <p:cNvCxnSpPr/>
          <p:nvPr/>
        </p:nvCxnSpPr>
        <p:spPr>
          <a:xfrm>
            <a:off x="2695575" y="908050"/>
            <a:ext cx="889158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19" name="Google Shape;319;p6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65"/>
          <p:cNvSpPr/>
          <p:nvPr>
            <p:ph idx="2" type="pic"/>
          </p:nvPr>
        </p:nvSpPr>
        <p:spPr>
          <a:xfrm>
            <a:off x="0" y="0"/>
            <a:ext cx="2384460" cy="6857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321" name="Google Shape;321;p65"/>
          <p:cNvSpPr txBox="1"/>
          <p:nvPr>
            <p:ph type="title"/>
          </p:nvPr>
        </p:nvSpPr>
        <p:spPr>
          <a:xfrm>
            <a:off x="2695294" y="294200"/>
            <a:ext cx="8892000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2" name="Google Shape;322;p65"/>
          <p:cNvSpPr txBox="1"/>
          <p:nvPr>
            <p:ph idx="1" type="body"/>
          </p:nvPr>
        </p:nvSpPr>
        <p:spPr>
          <a:xfrm>
            <a:off x="2695293" y="1137921"/>
            <a:ext cx="274288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3" name="Google Shape;323;p65"/>
          <p:cNvSpPr txBox="1"/>
          <p:nvPr>
            <p:ph idx="3" type="body"/>
          </p:nvPr>
        </p:nvSpPr>
        <p:spPr>
          <a:xfrm>
            <a:off x="5727083" y="1137921"/>
            <a:ext cx="280384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4" name="Google Shape;324;p65"/>
          <p:cNvSpPr txBox="1"/>
          <p:nvPr>
            <p:ph idx="4" type="body"/>
          </p:nvPr>
        </p:nvSpPr>
        <p:spPr>
          <a:xfrm>
            <a:off x="8819832" y="1137921"/>
            <a:ext cx="2768600" cy="2796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 bullets" type="obj">
  <p:cSld name="OBJECT"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6" name="Google Shape;326;p66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27" name="Google Shape;327;p6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66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9" name="Google Shape;329;p66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Standard slide_no bullets">
  <p:cSld name="4_Standard slide_no bullets"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67"/>
          <p:cNvSpPr txBox="1"/>
          <p:nvPr>
            <p:ph idx="1" type="body"/>
          </p:nvPr>
        </p:nvSpPr>
        <p:spPr>
          <a:xfrm>
            <a:off x="352800" y="2851522"/>
            <a:ext cx="4447800" cy="120231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spcBef>
                <a:spcPts val="720"/>
              </a:spcBef>
              <a:spcAft>
                <a:spcPts val="0"/>
              </a:spcAft>
              <a:buSzPts val="2520"/>
              <a:buNone/>
              <a:defRPr b="0" i="0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Quotes">
  <p:cSld name="1_Standard slide_Quotes"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68"/>
          <p:cNvSpPr txBox="1"/>
          <p:nvPr/>
        </p:nvSpPr>
        <p:spPr>
          <a:xfrm>
            <a:off x="477838" y="1489075"/>
            <a:ext cx="2338387" cy="858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E600"/>
              </a:buClr>
              <a:buSzPts val="7840"/>
              <a:buFont typeface="Arial"/>
              <a:buNone/>
            </a:pPr>
            <a:r>
              <a:rPr b="0" i="0" lang="en-US" sz="11200" u="none" cap="none" strike="noStrike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/>
          </a:p>
        </p:txBody>
      </p:sp>
      <p:sp>
        <p:nvSpPr>
          <p:cNvPr id="334" name="Google Shape;334;p68"/>
          <p:cNvSpPr txBox="1"/>
          <p:nvPr>
            <p:ph idx="1" type="body"/>
          </p:nvPr>
        </p:nvSpPr>
        <p:spPr>
          <a:xfrm>
            <a:off x="513350" y="2526765"/>
            <a:ext cx="529200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5" name="Google Shape;335;p68"/>
          <p:cNvSpPr txBox="1"/>
          <p:nvPr>
            <p:ph idx="2" type="body"/>
          </p:nvPr>
        </p:nvSpPr>
        <p:spPr>
          <a:xfrm>
            <a:off x="513350" y="4632765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indent="-299719" lvl="3" marL="18288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indent="-299720" lvl="4" marL="22860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6" name="Google Shape;336;p68"/>
          <p:cNvSpPr txBox="1"/>
          <p:nvPr>
            <p:ph idx="3" type="body"/>
          </p:nvPr>
        </p:nvSpPr>
        <p:spPr>
          <a:xfrm>
            <a:off x="513350" y="4971442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indent="-299719" lvl="3" marL="18288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indent="-299720" lvl="4" marL="22860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Quotes">
  <p:cSld name="2_Standard slide_Quotes"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69"/>
          <p:cNvSpPr txBox="1"/>
          <p:nvPr/>
        </p:nvSpPr>
        <p:spPr>
          <a:xfrm>
            <a:off x="4929188" y="979488"/>
            <a:ext cx="2339975" cy="882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E600"/>
              </a:buClr>
              <a:buSzPts val="7840"/>
              <a:buFont typeface="Arial"/>
              <a:buNone/>
            </a:pPr>
            <a:r>
              <a:rPr b="0" i="0" lang="en-US" sz="11200" u="none" cap="none" strike="noStrike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 </a:t>
            </a:r>
            <a:endParaRPr/>
          </a:p>
        </p:txBody>
      </p:sp>
      <p:sp>
        <p:nvSpPr>
          <p:cNvPr id="339" name="Google Shape;339;p69"/>
          <p:cNvSpPr txBox="1"/>
          <p:nvPr>
            <p:ph idx="1" type="body"/>
          </p:nvPr>
        </p:nvSpPr>
        <p:spPr>
          <a:xfrm>
            <a:off x="3453175" y="2060235"/>
            <a:ext cx="5292000" cy="30255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0" name="Google Shape;340;p69"/>
          <p:cNvSpPr txBox="1"/>
          <p:nvPr>
            <p:ph idx="2" type="body"/>
          </p:nvPr>
        </p:nvSpPr>
        <p:spPr>
          <a:xfrm>
            <a:off x="3453175" y="5506678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1" name="Google Shape;341;p69"/>
          <p:cNvSpPr txBox="1"/>
          <p:nvPr>
            <p:ph idx="3" type="body"/>
          </p:nvPr>
        </p:nvSpPr>
        <p:spPr>
          <a:xfrm>
            <a:off x="3453175" y="5818717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no bullets">
  <p:cSld name="2_Standard slide_no bullets"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70"/>
          <p:cNvSpPr/>
          <p:nvPr>
            <p:ph idx="2" type="pic"/>
          </p:nvPr>
        </p:nvSpPr>
        <p:spPr>
          <a:xfrm>
            <a:off x="6227180" y="0"/>
            <a:ext cx="597117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344" name="Google Shape;344;p70"/>
          <p:cNvSpPr txBox="1"/>
          <p:nvPr>
            <p:ph idx="1" type="body"/>
          </p:nvPr>
        </p:nvSpPr>
        <p:spPr>
          <a:xfrm>
            <a:off x="617221" y="2578743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600"/>
              </a:spcBef>
              <a:spcAft>
                <a:spcPts val="0"/>
              </a:spcAft>
              <a:buSzPts val="2100"/>
              <a:buNone/>
              <a:defRPr sz="3000">
                <a:solidFill>
                  <a:srgbClr val="0070C0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5" name="Google Shape;345;p70"/>
          <p:cNvSpPr txBox="1"/>
          <p:nvPr>
            <p:ph idx="3" type="body"/>
          </p:nvPr>
        </p:nvSpPr>
        <p:spPr>
          <a:xfrm>
            <a:off x="617221" y="3840384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no bullets">
  <p:cSld name="1_Standard slide_no bullets"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7" name="Google Shape;347;p71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48" name="Google Shape;348;p7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p71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0" name="Google Shape;350;p71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1" name="Google Shape;351;p71"/>
          <p:cNvSpPr txBox="1"/>
          <p:nvPr>
            <p:ph idx="2" type="body"/>
          </p:nvPr>
        </p:nvSpPr>
        <p:spPr>
          <a:xfrm>
            <a:off x="7133461" y="4055931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2" name="Google Shape;352;p71"/>
          <p:cNvSpPr/>
          <p:nvPr>
            <p:ph idx="3" type="pic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353" name="Google Shape;353;p71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4" name="Google Shape;354;p71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_first_level_bullets">
  <p:cSld name="Standard slide_no_first_level_bullets"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6" name="Google Shape;356;p72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57" name="Google Shape;357;p7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72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9" name="Google Shape;359;p72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">
  <p:cSld name="Standard slide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8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65" name="Google Shape;65;p8"/>
          <p:cNvCxnSpPr/>
          <p:nvPr/>
        </p:nvCxnSpPr>
        <p:spPr>
          <a:xfrm>
            <a:off x="609918" y="907750"/>
            <a:ext cx="109800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6" name="Google Shape;66;p8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, no line">
  <p:cSld name="Title only, no line"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1" name="Google Shape;361;p73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62" name="Google Shape;362;p7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63" name="Google Shape;363;p73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, no headings" type="twoObj">
  <p:cSld name="TWO_OBJECTS"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5" name="Google Shape;365;p74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66" name="Google Shape;366;p7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Google Shape;367;p74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8" name="Google Shape;368;p74"/>
          <p:cNvSpPr txBox="1"/>
          <p:nvPr>
            <p:ph idx="1" type="body"/>
          </p:nvPr>
        </p:nvSpPr>
        <p:spPr>
          <a:xfrm>
            <a:off x="60991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9" name="Google Shape;369;p74"/>
          <p:cNvSpPr txBox="1"/>
          <p:nvPr>
            <p:ph idx="2" type="body"/>
          </p:nvPr>
        </p:nvSpPr>
        <p:spPr>
          <a:xfrm>
            <a:off x="620082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 with headings">
  <p:cSld name="Two columns with headings"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1" name="Google Shape;371;p7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72" name="Google Shape;372;p7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73" name="Google Shape;373;p75"/>
          <p:cNvSpPr txBox="1"/>
          <p:nvPr>
            <p:ph idx="1" type="body"/>
          </p:nvPr>
        </p:nvSpPr>
        <p:spPr>
          <a:xfrm>
            <a:off x="612648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4" name="Google Shape;374;p75"/>
          <p:cNvSpPr txBox="1"/>
          <p:nvPr>
            <p:ph idx="2" type="body"/>
          </p:nvPr>
        </p:nvSpPr>
        <p:spPr>
          <a:xfrm>
            <a:off x="6199632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5" name="Google Shape;375;p75"/>
          <p:cNvSpPr txBox="1"/>
          <p:nvPr>
            <p:ph idx="3" type="body"/>
          </p:nvPr>
        </p:nvSpPr>
        <p:spPr>
          <a:xfrm>
            <a:off x="609918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6" name="Google Shape;376;p75"/>
          <p:cNvSpPr txBox="1"/>
          <p:nvPr>
            <p:ph idx="4" type="body"/>
          </p:nvPr>
        </p:nvSpPr>
        <p:spPr>
          <a:xfrm>
            <a:off x="6199632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7" name="Google Shape;377;p75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ey statement">
  <p:cSld name="Key statement"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9" name="Google Shape;379;p7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cused data">
  <p:cSld name="Focused data"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1" name="Google Shape;381;p7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1">
  <p:cSld name="Divider 1"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3" name="Google Shape;383;p7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3">
  <p:cSld name="Divider 3"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5" name="Google Shape;385;p7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" showMasterSp="0">
  <p:cSld name="Empty"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7" name="Google Shape;387;p8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mpty">
  <p:cSld name="1_Empty"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" name="Google Shape;389;p8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81"/>
          <p:cNvSpPr/>
          <p:nvPr>
            <p:ph idx="2" type="media"/>
          </p:nvPr>
        </p:nvSpPr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l legal text" showMasterSp="0">
  <p:cSld name="Final legal text"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2" name="Google Shape;392;p8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93" name="Google Shape;393;p82"/>
          <p:cNvSpPr txBox="1"/>
          <p:nvPr>
            <p:ph idx="1" type="body"/>
          </p:nvPr>
        </p:nvSpPr>
        <p:spPr>
          <a:xfrm>
            <a:off x="607799" y="719139"/>
            <a:ext cx="4677635" cy="52100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68605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Char char="►"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6416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60"/>
              <a:buFont typeface="Arial"/>
              <a:buChar char="►"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Standard slide">
  <p:cSld name="3_Standard slid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9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69" name="Google Shape;69;p9"/>
          <p:cNvCxnSpPr/>
          <p:nvPr/>
        </p:nvCxnSpPr>
        <p:spPr>
          <a:xfrm>
            <a:off x="609918" y="907750"/>
            <a:ext cx="109800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5" name="Google Shape;395;p8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">
  <p:cSld name="2_Standard slide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/>
          <p:nvPr>
            <p:ph idx="2" type="pic"/>
          </p:nvPr>
        </p:nvSpPr>
        <p:spPr>
          <a:xfrm>
            <a:off x="8199120" y="1"/>
            <a:ext cx="3999231" cy="61561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72" name="Google Shape;72;p10"/>
          <p:cNvSpPr txBox="1"/>
          <p:nvPr>
            <p:ph type="title"/>
          </p:nvPr>
        </p:nvSpPr>
        <p:spPr>
          <a:xfrm>
            <a:off x="609919" y="294200"/>
            <a:ext cx="7444422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0"/>
          <p:cNvSpPr txBox="1"/>
          <p:nvPr>
            <p:ph idx="1" type="body"/>
          </p:nvPr>
        </p:nvSpPr>
        <p:spPr>
          <a:xfrm>
            <a:off x="609918" y="1137921"/>
            <a:ext cx="7299642" cy="873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4" name="Google Shape;74;p10"/>
          <p:cNvSpPr txBox="1"/>
          <p:nvPr>
            <p:ph idx="3" type="body"/>
          </p:nvPr>
        </p:nvSpPr>
        <p:spPr>
          <a:xfrm>
            <a:off x="609918" y="2311401"/>
            <a:ext cx="3580117" cy="38447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0"/>
          <p:cNvSpPr txBox="1"/>
          <p:nvPr>
            <p:ph idx="4" type="body"/>
          </p:nvPr>
        </p:nvSpPr>
        <p:spPr>
          <a:xfrm>
            <a:off x="4329443" y="2311401"/>
            <a:ext cx="3580117" cy="12547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6" name="Google Shape;76;p10"/>
          <p:cNvSpPr txBox="1"/>
          <p:nvPr>
            <p:ph idx="5" type="body"/>
          </p:nvPr>
        </p:nvSpPr>
        <p:spPr>
          <a:xfrm>
            <a:off x="4329443" y="4236721"/>
            <a:ext cx="3580117" cy="1944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77" name="Google Shape;77;p10"/>
          <p:cNvCxnSpPr/>
          <p:nvPr/>
        </p:nvCxnSpPr>
        <p:spPr>
          <a:xfrm>
            <a:off x="609918" y="907750"/>
            <a:ext cx="7723854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0" Type="http://schemas.openxmlformats.org/officeDocument/2006/relationships/theme" Target="../theme/theme1.xml"/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48.xml"/><Relationship Id="rId22" Type="http://schemas.openxmlformats.org/officeDocument/2006/relationships/slideLayout" Target="../slideLayouts/slideLayout50.xml"/><Relationship Id="rId21" Type="http://schemas.openxmlformats.org/officeDocument/2006/relationships/slideLayout" Target="../slideLayouts/slideLayout49.xml"/><Relationship Id="rId24" Type="http://schemas.openxmlformats.org/officeDocument/2006/relationships/slideLayout" Target="../slideLayouts/slideLayout52.xml"/><Relationship Id="rId23" Type="http://schemas.openxmlformats.org/officeDocument/2006/relationships/slideLayout" Target="../slideLayouts/slideLayout51.xml"/><Relationship Id="rId1" Type="http://schemas.openxmlformats.org/officeDocument/2006/relationships/slideLayout" Target="../slideLayouts/slideLayout29.xml"/><Relationship Id="rId2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26" Type="http://schemas.openxmlformats.org/officeDocument/2006/relationships/slideLayout" Target="../slideLayouts/slideLayout54.xml"/><Relationship Id="rId25" Type="http://schemas.openxmlformats.org/officeDocument/2006/relationships/slideLayout" Target="../slideLayouts/slideLayout53.xml"/><Relationship Id="rId27" Type="http://schemas.openxmlformats.org/officeDocument/2006/relationships/theme" Target="../theme/theme2.xml"/><Relationship Id="rId5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5.xml"/><Relationship Id="rId16" Type="http://schemas.openxmlformats.org/officeDocument/2006/relationships/slideLayout" Target="../slideLayouts/slideLayout44.xml"/><Relationship Id="rId19" Type="http://schemas.openxmlformats.org/officeDocument/2006/relationships/slideLayout" Target="../slideLayouts/slideLayout47.xml"/><Relationship Id="rId18" Type="http://schemas.openxmlformats.org/officeDocument/2006/relationships/slideLayout" Target="../slideLayouts/slideLayout46.xml"/></Relationships>
</file>

<file path=ppt/slideMasters/_rels/slideMaster3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74.xml"/><Relationship Id="rId22" Type="http://schemas.openxmlformats.org/officeDocument/2006/relationships/slideLayout" Target="../slideLayouts/slideLayout76.xml"/><Relationship Id="rId21" Type="http://schemas.openxmlformats.org/officeDocument/2006/relationships/slideLayout" Target="../slideLayouts/slideLayout75.xml"/><Relationship Id="rId24" Type="http://schemas.openxmlformats.org/officeDocument/2006/relationships/slideLayout" Target="../slideLayouts/slideLayout78.xml"/><Relationship Id="rId23" Type="http://schemas.openxmlformats.org/officeDocument/2006/relationships/slideLayout" Target="../slideLayouts/slideLayout77.xml"/><Relationship Id="rId1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26" Type="http://schemas.openxmlformats.org/officeDocument/2006/relationships/slideLayout" Target="../slideLayouts/slideLayout80.xml"/><Relationship Id="rId25" Type="http://schemas.openxmlformats.org/officeDocument/2006/relationships/slideLayout" Target="../slideLayouts/slideLayout79.xml"/><Relationship Id="rId27" Type="http://schemas.openxmlformats.org/officeDocument/2006/relationships/theme" Target="../theme/theme3.xml"/><Relationship Id="rId5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1.xml"/><Relationship Id="rId8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66.xml"/><Relationship Id="rId15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68.xml"/><Relationship Id="rId17" Type="http://schemas.openxmlformats.org/officeDocument/2006/relationships/slideLayout" Target="../slideLayouts/slideLayout71.xml"/><Relationship Id="rId16" Type="http://schemas.openxmlformats.org/officeDocument/2006/relationships/slideLayout" Target="../slideLayouts/slideLayout70.xml"/><Relationship Id="rId19" Type="http://schemas.openxmlformats.org/officeDocument/2006/relationships/slideLayout" Target="../slideLayouts/slideLayout73.xml"/><Relationship Id="rId18" Type="http://schemas.openxmlformats.org/officeDocument/2006/relationships/slideLayout" Target="../slideLayouts/slideLayout7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marR="0" rtl="0" algn="l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marR="0" rtl="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12" name="Google Shape;12;p1"/>
          <p:cNvSpPr txBox="1"/>
          <p:nvPr/>
        </p:nvSpPr>
        <p:spPr>
          <a:xfrm>
            <a:off x="1352728" y="6471244"/>
            <a:ext cx="1191258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 July 2020</a:t>
            </a:r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 txBox="1"/>
          <p:nvPr/>
        </p:nvSpPr>
        <p:spPr>
          <a:xfrm>
            <a:off x="3162988" y="6471244"/>
            <a:ext cx="30861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Classes for File Stream Operations</a:t>
            </a:r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"/>
          <p:cNvSpPr txBox="1"/>
          <p:nvPr/>
        </p:nvSpPr>
        <p:spPr>
          <a:xfrm>
            <a:off x="609600" y="6471244"/>
            <a:ext cx="663066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Google Shape;15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1216195" y="6338680"/>
            <a:ext cx="396000" cy="3960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0"/>
          <p:cNvSpPr txBox="1"/>
          <p:nvPr>
            <p:ph type="title"/>
          </p:nvPr>
        </p:nvSpPr>
        <p:spPr>
          <a:xfrm>
            <a:off x="609600" y="293688"/>
            <a:ext cx="10979150" cy="5921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4" name="Google Shape;144;p30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145" name="Google Shape;145;p30"/>
          <p:cNvSpPr txBox="1"/>
          <p:nvPr/>
        </p:nvSpPr>
        <p:spPr>
          <a:xfrm>
            <a:off x="10642600" y="6470650"/>
            <a:ext cx="1192213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2E38"/>
              </a:buClr>
              <a:buSzPts val="800"/>
              <a:buFont typeface="Calibri"/>
              <a:buNone/>
            </a:pPr>
            <a:r>
              <a:rPr b="0" i="0" lang="en-US" sz="800" u="none" cap="none" strike="noStrike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rPr>
              <a:t>4 July 2020</a:t>
            </a:r>
            <a:endParaRPr b="0" i="0" sz="800" u="none" cap="none" strike="noStrike">
              <a:solidFill>
                <a:srgbClr val="2E2E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30"/>
          <p:cNvSpPr txBox="1"/>
          <p:nvPr/>
        </p:nvSpPr>
        <p:spPr>
          <a:xfrm>
            <a:off x="3162300" y="6470650"/>
            <a:ext cx="3086100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2E38"/>
              </a:buClr>
              <a:buSzPts val="800"/>
              <a:buFont typeface="Calibri"/>
              <a:buNone/>
            </a:pPr>
            <a:r>
              <a:rPr b="1" i="0" lang="en-US" sz="800" u="none" cap="none" strike="noStrike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rPr>
              <a:t>Maharashtra State Board of Technical Education</a:t>
            </a:r>
            <a:endParaRPr/>
          </a:p>
        </p:txBody>
      </p:sp>
      <p:sp>
        <p:nvSpPr>
          <p:cNvPr id="147" name="Google Shape;147;p30"/>
          <p:cNvSpPr txBox="1"/>
          <p:nvPr/>
        </p:nvSpPr>
        <p:spPr>
          <a:xfrm>
            <a:off x="609600" y="6470650"/>
            <a:ext cx="663575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2E38"/>
              </a:buClr>
              <a:buSzPts val="800"/>
              <a:buFont typeface="Calibri"/>
              <a:buNone/>
            </a:pPr>
            <a:r>
              <a:rPr b="0" i="0" lang="en-US" sz="800" u="none" cap="none" strike="noStrike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US" sz="800" u="none" cap="none" strike="noStrike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800" u="none" cap="none" strike="noStrike">
              <a:solidFill>
                <a:srgbClr val="2E2E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  <p:sldLayoutId id="2147483694" r:id="rId19"/>
    <p:sldLayoutId id="2147483695" r:id="rId20"/>
    <p:sldLayoutId id="2147483696" r:id="rId21"/>
    <p:sldLayoutId id="2147483697" r:id="rId22"/>
    <p:sldLayoutId id="2147483698" r:id="rId23"/>
    <p:sldLayoutId id="2147483699" r:id="rId24"/>
    <p:sldLayoutId id="2147483700" r:id="rId25"/>
    <p:sldLayoutId id="2147483701" r:id="rId2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57"/>
          <p:cNvSpPr txBox="1"/>
          <p:nvPr>
            <p:ph type="title"/>
          </p:nvPr>
        </p:nvSpPr>
        <p:spPr>
          <a:xfrm>
            <a:off x="609600" y="293688"/>
            <a:ext cx="10979150" cy="5921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1" name="Google Shape;271;p57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272" name="Google Shape;272;p57"/>
          <p:cNvSpPr txBox="1"/>
          <p:nvPr/>
        </p:nvSpPr>
        <p:spPr>
          <a:xfrm>
            <a:off x="10642600" y="6470650"/>
            <a:ext cx="1192213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2E38"/>
              </a:buClr>
              <a:buSzPts val="800"/>
              <a:buFont typeface="Calibri"/>
              <a:buNone/>
            </a:pPr>
            <a:r>
              <a:rPr b="0" i="0" lang="en-US" sz="800" u="none" cap="none" strike="noStrike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rPr>
              <a:t>4 July 2020</a:t>
            </a:r>
            <a:endParaRPr b="0" i="0" sz="800" u="none" cap="none" strike="noStrike">
              <a:solidFill>
                <a:srgbClr val="2E2E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Google Shape;273;p57"/>
          <p:cNvSpPr txBox="1"/>
          <p:nvPr/>
        </p:nvSpPr>
        <p:spPr>
          <a:xfrm>
            <a:off x="3162300" y="6470650"/>
            <a:ext cx="3086100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2E38"/>
              </a:buClr>
              <a:buSzPts val="800"/>
              <a:buFont typeface="Calibri"/>
              <a:buNone/>
            </a:pPr>
            <a:r>
              <a:rPr b="1" i="0" lang="en-US" sz="800" u="none" cap="none" strike="noStrike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rPr>
              <a:t>Maharashtra State Board of Technical Education</a:t>
            </a:r>
            <a:endParaRPr/>
          </a:p>
        </p:txBody>
      </p:sp>
      <p:sp>
        <p:nvSpPr>
          <p:cNvPr id="274" name="Google Shape;274;p57"/>
          <p:cNvSpPr txBox="1"/>
          <p:nvPr/>
        </p:nvSpPr>
        <p:spPr>
          <a:xfrm>
            <a:off x="609600" y="6470650"/>
            <a:ext cx="663575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2E38"/>
              </a:buClr>
              <a:buSzPts val="800"/>
              <a:buFont typeface="Calibri"/>
              <a:buNone/>
            </a:pPr>
            <a:r>
              <a:rPr b="0" i="0" lang="en-US" sz="800" u="none" cap="none" strike="noStrike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US" sz="800" u="none" cap="none" strike="noStrike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800" u="none" cap="none" strike="noStrike">
              <a:solidFill>
                <a:srgbClr val="2E2E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  <p:sldLayoutId id="2147483719" r:id="rId18"/>
    <p:sldLayoutId id="2147483720" r:id="rId19"/>
    <p:sldLayoutId id="2147483721" r:id="rId20"/>
    <p:sldLayoutId id="2147483722" r:id="rId21"/>
    <p:sldLayoutId id="2147483723" r:id="rId22"/>
    <p:sldLayoutId id="2147483724" r:id="rId23"/>
    <p:sldLayoutId id="2147483725" r:id="rId24"/>
    <p:sldLayoutId id="2147483726" r:id="rId25"/>
    <p:sldLayoutId id="2147483727" r:id="rId2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png"/><Relationship Id="rId4" Type="http://schemas.openxmlformats.org/officeDocument/2006/relationships/image" Target="../media/image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84"/>
          <p:cNvSpPr txBox="1"/>
          <p:nvPr>
            <p:ph type="ctrTitle"/>
          </p:nvPr>
        </p:nvSpPr>
        <p:spPr>
          <a:xfrm>
            <a:off x="915579" y="1476597"/>
            <a:ext cx="5422755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r>
              <a:rPr b="1" lang="en-US"/>
              <a:t>CO/IF_22316_</a:t>
            </a:r>
            <a:r>
              <a:rPr lang="en-US"/>
              <a:t>Object Oriented Programming Using C++_UO5_b.1</a:t>
            </a:r>
            <a:br>
              <a:rPr lang="en-US"/>
            </a:br>
            <a:endParaRPr/>
          </a:p>
        </p:txBody>
      </p:sp>
      <p:sp>
        <p:nvSpPr>
          <p:cNvPr id="401" name="Google Shape;401;p84"/>
          <p:cNvSpPr txBox="1"/>
          <p:nvPr>
            <p:ph idx="4294967295" type="subTitle"/>
          </p:nvPr>
        </p:nvSpPr>
        <p:spPr>
          <a:xfrm>
            <a:off x="915578" y="3406698"/>
            <a:ext cx="5422755" cy="137388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01 JULY 2020</a:t>
            </a:r>
            <a:endParaRPr/>
          </a:p>
        </p:txBody>
      </p:sp>
      <p:sp>
        <p:nvSpPr>
          <p:cNvPr id="402" name="Google Shape;402;p84"/>
          <p:cNvSpPr/>
          <p:nvPr/>
        </p:nvSpPr>
        <p:spPr>
          <a:xfrm>
            <a:off x="787449" y="2622801"/>
            <a:ext cx="3127716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Sonal Gupta, Lecturer, Vidyalankar Polytechnic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3" name="Google Shape;403;p84"/>
          <p:cNvSpPr/>
          <p:nvPr/>
        </p:nvSpPr>
        <p:spPr>
          <a:xfrm>
            <a:off x="787449" y="3883148"/>
            <a:ext cx="347165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MSBTE LEAD: Learning at your Doorstep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93"/>
          <p:cNvSpPr txBox="1"/>
          <p:nvPr/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Opening a File Program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4" name="Google Shape;474;p93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1" marL="356616" rtl="0" algn="l">
              <a:spcBef>
                <a:spcPts val="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75" name="Google Shape;475;p93"/>
          <p:cNvSpPr txBox="1"/>
          <p:nvPr/>
        </p:nvSpPr>
        <p:spPr>
          <a:xfrm>
            <a:off x="2308855" y="218655"/>
            <a:ext cx="6462600" cy="8371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t/>
            </a:r>
            <a:endParaRPr b="0" sz="24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6" name="Google Shape;476;p93"/>
          <p:cNvSpPr txBox="1"/>
          <p:nvPr/>
        </p:nvSpPr>
        <p:spPr>
          <a:xfrm>
            <a:off x="762318" y="12903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67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477" name="Google Shape;477;p93"/>
          <p:cNvGraphicFramePr/>
          <p:nvPr/>
        </p:nvGraphicFramePr>
        <p:xfrm>
          <a:off x="457518" y="113137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{4450E52D-897B-4C91-968D-D07103C15302}</a:tableStyleId>
              </a:tblPr>
              <a:tblGrid>
                <a:gridCol w="5565450"/>
                <a:gridCol w="5565450"/>
              </a:tblGrid>
              <a:tr h="5458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Program</a:t>
                      </a:r>
                      <a:endParaRPr sz="2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Output</a:t>
                      </a:r>
                      <a:endParaRPr sz="2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chemeClr val="accent3"/>
                    </a:solidFill>
                  </a:tcPr>
                </a:tc>
              </a:tr>
              <a:tr h="42748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478" name="Google Shape;478;p93"/>
          <p:cNvPicPr preferRelativeResize="0"/>
          <p:nvPr/>
        </p:nvPicPr>
        <p:blipFill rotWithShape="1">
          <a:blip r:embed="rId3">
            <a:alphaModFix/>
          </a:blip>
          <a:srcRect b="40055" l="23395" r="55175" t="35978"/>
          <a:stretch/>
        </p:blipFill>
        <p:spPr>
          <a:xfrm>
            <a:off x="762318" y="2002972"/>
            <a:ext cx="5028882" cy="3614056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pic>
        <p:nvPicPr>
          <p:cNvPr id="479" name="Google Shape;479;p93"/>
          <p:cNvPicPr preferRelativeResize="0"/>
          <p:nvPr/>
        </p:nvPicPr>
        <p:blipFill rotWithShape="1">
          <a:blip r:embed="rId4">
            <a:alphaModFix/>
          </a:blip>
          <a:srcRect b="12902" l="19744" r="57477" t="74226"/>
          <a:stretch/>
        </p:blipFill>
        <p:spPr>
          <a:xfrm>
            <a:off x="6250363" y="2896687"/>
            <a:ext cx="5157866" cy="1563536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94"/>
          <p:cNvSpPr txBox="1"/>
          <p:nvPr/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Closing a File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5" name="Google Shape;485;p94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1" marL="356616" rtl="0" algn="l">
              <a:spcBef>
                <a:spcPts val="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86" name="Google Shape;486;p94"/>
          <p:cNvSpPr txBox="1"/>
          <p:nvPr/>
        </p:nvSpPr>
        <p:spPr>
          <a:xfrm>
            <a:off x="762318" y="12903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35560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When a C++ program terminates it automatically flushes all the streams, release all the allocated memory and close all the opened files. 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56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But it is always a good practice that a programmer should close all the opened files before program termination.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56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Syntax to close a file:</a:t>
            </a:r>
            <a:endParaRPr/>
          </a:p>
          <a:p>
            <a:pPr indent="-2667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1" i="1"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file_stream_object.close();</a:t>
            </a:r>
            <a:endParaRPr/>
          </a:p>
          <a:p>
            <a:pPr indent="0" lvl="0" mar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	where,</a:t>
            </a:r>
            <a:endParaRPr/>
          </a:p>
          <a:p>
            <a:pPr indent="-2667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534988" lvl="0" marL="982663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Char char="❑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file_stream-object: is the an object of a file stream class used to perform a specific file operation.</a:t>
            </a:r>
            <a:endParaRPr/>
          </a:p>
          <a:p>
            <a:pPr indent="0" lvl="1" marL="357188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5589" lvl="1" marL="712788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5589" lvl="1" marL="712788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67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67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95"/>
          <p:cNvSpPr txBox="1"/>
          <p:nvPr/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Closing a File Program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2" name="Google Shape;492;p95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1" marL="356616" rtl="0" algn="l">
              <a:spcBef>
                <a:spcPts val="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93" name="Google Shape;493;p95"/>
          <p:cNvSpPr txBox="1"/>
          <p:nvPr/>
        </p:nvSpPr>
        <p:spPr>
          <a:xfrm>
            <a:off x="2308855" y="218655"/>
            <a:ext cx="6462600" cy="8371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t/>
            </a:r>
            <a:endParaRPr b="0" sz="24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4" name="Google Shape;494;p95"/>
          <p:cNvSpPr txBox="1"/>
          <p:nvPr/>
        </p:nvSpPr>
        <p:spPr>
          <a:xfrm>
            <a:off x="762318" y="12903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67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495" name="Google Shape;495;p95"/>
          <p:cNvGraphicFramePr/>
          <p:nvPr/>
        </p:nvGraphicFramePr>
        <p:xfrm>
          <a:off x="457518" y="113137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{4450E52D-897B-4C91-968D-D07103C15302}</a:tableStyleId>
              </a:tblPr>
              <a:tblGrid>
                <a:gridCol w="5565450"/>
                <a:gridCol w="5565450"/>
              </a:tblGrid>
              <a:tr h="5458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Program</a:t>
                      </a:r>
                      <a:endParaRPr sz="2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Output</a:t>
                      </a:r>
                      <a:endParaRPr sz="2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chemeClr val="accent3"/>
                    </a:solidFill>
                  </a:tcPr>
                </a:tc>
              </a:tr>
              <a:tr h="42748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496" name="Google Shape;496;p95"/>
          <p:cNvPicPr preferRelativeResize="0"/>
          <p:nvPr/>
        </p:nvPicPr>
        <p:blipFill rotWithShape="1">
          <a:blip r:embed="rId3">
            <a:alphaModFix/>
          </a:blip>
          <a:srcRect b="35095" l="23078" r="54938" t="36056"/>
          <a:stretch/>
        </p:blipFill>
        <p:spPr>
          <a:xfrm>
            <a:off x="609918" y="1973945"/>
            <a:ext cx="5319374" cy="3744685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pic>
        <p:nvPicPr>
          <p:cNvPr id="497" name="Google Shape;497;p95"/>
          <p:cNvPicPr preferRelativeResize="0"/>
          <p:nvPr/>
        </p:nvPicPr>
        <p:blipFill rotWithShape="1">
          <a:blip r:embed="rId3">
            <a:alphaModFix/>
          </a:blip>
          <a:srcRect b="15121" l="20062" r="59542" t="68900"/>
          <a:stretch/>
        </p:blipFill>
        <p:spPr>
          <a:xfrm>
            <a:off x="6233042" y="2423886"/>
            <a:ext cx="5076825" cy="2133452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96"/>
          <p:cNvSpPr txBox="1"/>
          <p:nvPr/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Writing into a File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3" name="Google Shape;503;p96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1" marL="356616" rtl="0" algn="l">
              <a:spcBef>
                <a:spcPts val="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04" name="Google Shape;504;p96"/>
          <p:cNvSpPr txBox="1"/>
          <p:nvPr/>
        </p:nvSpPr>
        <p:spPr>
          <a:xfrm>
            <a:off x="2308855" y="218655"/>
            <a:ext cx="6462600" cy="8371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t/>
            </a:r>
            <a:endParaRPr b="0" sz="24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5" name="Google Shape;505;p96"/>
          <p:cNvSpPr txBox="1"/>
          <p:nvPr/>
        </p:nvSpPr>
        <p:spPr>
          <a:xfrm>
            <a:off x="762318" y="12903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35560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While programming in C++, the information to be written into a file uses the stream insertion operator (&lt;&lt;) operator to output information to the screen. 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56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only difference is that you use an ofstream or fstream object instead of the cout object.</a:t>
            </a:r>
            <a:endParaRPr/>
          </a:p>
          <a:p>
            <a:pPr indent="-2667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5589" lvl="1" marL="712788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5589" lvl="1" marL="712788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67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67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0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0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0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0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0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0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0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97"/>
          <p:cNvSpPr txBox="1"/>
          <p:nvPr/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Writing into a File Program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1" name="Google Shape;511;p97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1" marL="356616" rtl="0" algn="l">
              <a:spcBef>
                <a:spcPts val="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12" name="Google Shape;512;p97"/>
          <p:cNvSpPr txBox="1"/>
          <p:nvPr/>
        </p:nvSpPr>
        <p:spPr>
          <a:xfrm>
            <a:off x="2308855" y="218655"/>
            <a:ext cx="6462600" cy="8371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t/>
            </a:r>
            <a:endParaRPr b="0" sz="24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3" name="Google Shape;513;p97"/>
          <p:cNvSpPr txBox="1"/>
          <p:nvPr/>
        </p:nvSpPr>
        <p:spPr>
          <a:xfrm>
            <a:off x="762318" y="12903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67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514" name="Google Shape;514;p97"/>
          <p:cNvGraphicFramePr/>
          <p:nvPr/>
        </p:nvGraphicFramePr>
        <p:xfrm>
          <a:off x="457518" y="113137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{4450E52D-897B-4C91-968D-D07103C15302}</a:tableStyleId>
              </a:tblPr>
              <a:tblGrid>
                <a:gridCol w="5565450"/>
                <a:gridCol w="5565450"/>
              </a:tblGrid>
              <a:tr h="5458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Program</a:t>
                      </a:r>
                      <a:endParaRPr sz="2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Output</a:t>
                      </a:r>
                      <a:endParaRPr sz="2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chemeClr val="accent3"/>
                    </a:solidFill>
                  </a:tcPr>
                </a:tc>
              </a:tr>
              <a:tr h="42748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515" name="Google Shape;515;p97"/>
          <p:cNvPicPr preferRelativeResize="0"/>
          <p:nvPr/>
        </p:nvPicPr>
        <p:blipFill rotWithShape="1">
          <a:blip r:embed="rId3">
            <a:alphaModFix/>
          </a:blip>
          <a:srcRect b="43404" l="22999" r="50652" t="23156"/>
          <a:stretch/>
        </p:blipFill>
        <p:spPr>
          <a:xfrm>
            <a:off x="609918" y="1919876"/>
            <a:ext cx="5167441" cy="3688807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pic>
        <p:nvPicPr>
          <p:cNvPr id="516" name="Google Shape;516;p97"/>
          <p:cNvPicPr preferRelativeResize="0"/>
          <p:nvPr/>
        </p:nvPicPr>
        <p:blipFill rotWithShape="1">
          <a:blip r:embed="rId3">
            <a:alphaModFix/>
          </a:blip>
          <a:srcRect b="30891" l="19868" r="60500" t="62468"/>
          <a:stretch/>
        </p:blipFill>
        <p:spPr>
          <a:xfrm>
            <a:off x="6332886" y="1811238"/>
            <a:ext cx="5063729" cy="963544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pic>
        <p:nvPicPr>
          <p:cNvPr id="517" name="Google Shape;517;p97"/>
          <p:cNvPicPr preferRelativeResize="0"/>
          <p:nvPr/>
        </p:nvPicPr>
        <p:blipFill rotWithShape="1">
          <a:blip r:embed="rId4">
            <a:alphaModFix/>
          </a:blip>
          <a:srcRect b="71489" l="19904" r="60176" t="15788"/>
          <a:stretch/>
        </p:blipFill>
        <p:spPr>
          <a:xfrm>
            <a:off x="6332886" y="3459414"/>
            <a:ext cx="5031800" cy="1724044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98"/>
          <p:cNvSpPr txBox="1"/>
          <p:nvPr/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Reading from a File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3" name="Google Shape;523;p98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1" marL="356616" rtl="0" algn="l">
              <a:spcBef>
                <a:spcPts val="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24" name="Google Shape;524;p98"/>
          <p:cNvSpPr txBox="1"/>
          <p:nvPr/>
        </p:nvSpPr>
        <p:spPr>
          <a:xfrm>
            <a:off x="2308855" y="218655"/>
            <a:ext cx="6462600" cy="8371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t/>
            </a:r>
            <a:endParaRPr b="0" sz="24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5" name="Google Shape;525;p98"/>
          <p:cNvSpPr txBox="1"/>
          <p:nvPr/>
        </p:nvSpPr>
        <p:spPr>
          <a:xfrm>
            <a:off x="762318" y="12903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35560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information can be read from a file into another program using the stream extraction operator (&gt;&gt;)</a:t>
            </a:r>
            <a:endParaRPr/>
          </a:p>
          <a:p>
            <a:pPr indent="-3556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only difference is that you use an ifstream or fstream object instead of the cin object.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5589" lvl="1" marL="712788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5589" lvl="1" marL="712788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67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67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2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2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2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2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2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2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99"/>
          <p:cNvSpPr txBox="1"/>
          <p:nvPr/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Reading from a File Program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1" name="Google Shape;531;p99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1" marL="356616" rtl="0" algn="l">
              <a:spcBef>
                <a:spcPts val="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32" name="Google Shape;532;p99"/>
          <p:cNvSpPr txBox="1"/>
          <p:nvPr/>
        </p:nvSpPr>
        <p:spPr>
          <a:xfrm>
            <a:off x="2308855" y="218655"/>
            <a:ext cx="6462600" cy="8371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t/>
            </a:r>
            <a:endParaRPr b="0" sz="24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3" name="Google Shape;533;p99"/>
          <p:cNvSpPr txBox="1"/>
          <p:nvPr/>
        </p:nvSpPr>
        <p:spPr>
          <a:xfrm>
            <a:off x="762318" y="12903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67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534" name="Google Shape;534;p99"/>
          <p:cNvGraphicFramePr/>
          <p:nvPr/>
        </p:nvGraphicFramePr>
        <p:xfrm>
          <a:off x="457518" y="113137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{4450E52D-897B-4C91-968D-D07103C15302}</a:tableStyleId>
              </a:tblPr>
              <a:tblGrid>
                <a:gridCol w="5565450"/>
                <a:gridCol w="5565450"/>
              </a:tblGrid>
              <a:tr h="5458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Program</a:t>
                      </a:r>
                      <a:endParaRPr sz="2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Output</a:t>
                      </a:r>
                      <a:endParaRPr sz="2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chemeClr val="accent3"/>
                    </a:solidFill>
                  </a:tcPr>
                </a:tc>
              </a:tr>
              <a:tr h="42748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535" name="Google Shape;535;p99"/>
          <p:cNvPicPr preferRelativeResize="0"/>
          <p:nvPr/>
        </p:nvPicPr>
        <p:blipFill rotWithShape="1">
          <a:blip r:embed="rId3">
            <a:alphaModFix/>
          </a:blip>
          <a:srcRect b="43000" l="22972" r="54276" t="18283"/>
          <a:stretch/>
        </p:blipFill>
        <p:spPr>
          <a:xfrm>
            <a:off x="870857" y="1803284"/>
            <a:ext cx="4746171" cy="3921992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pic>
        <p:nvPicPr>
          <p:cNvPr id="536" name="Google Shape;536;p99"/>
          <p:cNvPicPr preferRelativeResize="0"/>
          <p:nvPr/>
        </p:nvPicPr>
        <p:blipFill rotWithShape="1">
          <a:blip r:embed="rId3">
            <a:alphaModFix/>
          </a:blip>
          <a:srcRect b="8021" l="19982" r="59938" t="66237"/>
          <a:stretch/>
        </p:blipFill>
        <p:spPr>
          <a:xfrm>
            <a:off x="6616083" y="2175077"/>
            <a:ext cx="4530889" cy="3116105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100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r>
              <a:rPr b="1" lang="en-US"/>
              <a:t>Thank You !!!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85"/>
          <p:cNvSpPr txBox="1"/>
          <p:nvPr>
            <p:ph type="ctrTitle"/>
          </p:nvPr>
        </p:nvSpPr>
        <p:spPr>
          <a:xfrm>
            <a:off x="775504" y="1954220"/>
            <a:ext cx="4328932" cy="16547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b="1" lang="en-US" sz="2800"/>
              <a:t>Unit 5:</a:t>
            </a:r>
            <a:br>
              <a:rPr lang="en-US" sz="2800"/>
            </a:br>
            <a:r>
              <a:rPr lang="en-US" sz="2800"/>
              <a:t>File Operations</a:t>
            </a:r>
            <a:endParaRPr sz="2800"/>
          </a:p>
        </p:txBody>
      </p:sp>
      <p:sp>
        <p:nvSpPr>
          <p:cNvPr id="410" name="Google Shape;410;p85"/>
          <p:cNvSpPr txBox="1"/>
          <p:nvPr>
            <p:ph idx="4294967295" type="body"/>
          </p:nvPr>
        </p:nvSpPr>
        <p:spPr>
          <a:xfrm>
            <a:off x="13331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80"/>
              <a:buNone/>
            </a:pPr>
            <a:r>
              <a:rPr lang="en-US" sz="1400"/>
              <a:t>Sonal Gupta</a:t>
            </a:r>
            <a:endParaRPr sz="1400"/>
          </a:p>
        </p:txBody>
      </p:sp>
      <p:sp>
        <p:nvSpPr>
          <p:cNvPr id="411" name="Google Shape;411;p85"/>
          <p:cNvSpPr txBox="1"/>
          <p:nvPr>
            <p:ph idx="4294967295" type="body"/>
          </p:nvPr>
        </p:nvSpPr>
        <p:spPr>
          <a:xfrm>
            <a:off x="1333184" y="6216807"/>
            <a:ext cx="5226642" cy="3692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560"/>
              <a:buNone/>
            </a:pPr>
            <a:r>
              <a:rPr lang="en-US" sz="800"/>
              <a:t>Lecturer, Department of Computer Engineering[NBA Accredited],Vidyalankar Polytechnic, Mumbai</a:t>
            </a:r>
            <a:endParaRPr/>
          </a:p>
        </p:txBody>
      </p:sp>
      <p:pic>
        <p:nvPicPr>
          <p:cNvPr id="412" name="Google Shape;412;p8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8167" y="6010013"/>
            <a:ext cx="1088011" cy="365038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Google Shape;413;p85"/>
          <p:cNvSpPr/>
          <p:nvPr/>
        </p:nvSpPr>
        <p:spPr>
          <a:xfrm>
            <a:off x="682172" y="3072840"/>
            <a:ext cx="347165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MSBTE LEAD: Learning at your Doorstep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86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rPr b="1" lang="en-US" sz="2700"/>
              <a:t>Unit Outcome 2:</a:t>
            </a:r>
            <a:br>
              <a:rPr lang="en-US" sz="2700"/>
            </a:br>
            <a:r>
              <a:rPr lang="en-US" sz="2880"/>
              <a:t>Write statement to open and close the given file in C++</a:t>
            </a:r>
            <a:endParaRPr sz="2700"/>
          </a:p>
        </p:txBody>
      </p:sp>
      <p:sp>
        <p:nvSpPr>
          <p:cNvPr id="420" name="Google Shape;420;p86"/>
          <p:cNvSpPr txBox="1"/>
          <p:nvPr>
            <p:ph idx="4294967295" type="subTitle"/>
          </p:nvPr>
        </p:nvSpPr>
        <p:spPr>
          <a:xfrm>
            <a:off x="915578" y="3781213"/>
            <a:ext cx="5422755" cy="137388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01 JULY 2020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87"/>
          <p:cNvSpPr txBox="1"/>
          <p:nvPr>
            <p:ph type="ctrTitle"/>
          </p:nvPr>
        </p:nvSpPr>
        <p:spPr>
          <a:xfrm>
            <a:off x="775503" y="1720757"/>
            <a:ext cx="5644751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rPr b="1" lang="en-US" sz="2700"/>
              <a:t>Learning Outcome 2:</a:t>
            </a:r>
            <a:br>
              <a:rPr lang="en-US" sz="2700"/>
            </a:br>
            <a:r>
              <a:rPr lang="en-US" sz="2880"/>
              <a:t>To understand and distinguish between various states of file opening and to implement reading from the file and writing to the file.</a:t>
            </a:r>
            <a:endParaRPr sz="2700"/>
          </a:p>
        </p:txBody>
      </p:sp>
      <p:sp>
        <p:nvSpPr>
          <p:cNvPr id="427" name="Google Shape;427;p87"/>
          <p:cNvSpPr txBox="1"/>
          <p:nvPr>
            <p:ph idx="4294967295" type="subTitle"/>
          </p:nvPr>
        </p:nvSpPr>
        <p:spPr>
          <a:xfrm>
            <a:off x="915578" y="3781213"/>
            <a:ext cx="5422755" cy="137388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01 JULY 2020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88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Contents</a:t>
            </a:r>
            <a:endParaRPr/>
          </a:p>
        </p:txBody>
      </p:sp>
      <p:graphicFrame>
        <p:nvGraphicFramePr>
          <p:cNvPr id="433" name="Google Shape;433;p88"/>
          <p:cNvGraphicFramePr/>
          <p:nvPr/>
        </p:nvGraphicFramePr>
        <p:xfrm>
          <a:off x="609600" y="11382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{19EEE6C0-05A5-4F48-A22E-9D74F01F5EA9}</a:tableStyleId>
              </a:tblPr>
              <a:tblGrid>
                <a:gridCol w="604525"/>
                <a:gridCol w="4219775"/>
              </a:tblGrid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1.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File opening modes</a:t>
                      </a:r>
                      <a:endParaRPr b="0" sz="16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2.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600"/>
                        <a:buFont typeface="Inter-Regular"/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Open and Close a file</a:t>
                      </a:r>
                      <a:endParaRPr b="0" sz="16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3.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600"/>
                        <a:buFont typeface="Inter-Regular"/>
                        <a:buNone/>
                      </a:pPr>
                      <a:r>
                        <a:rPr b="0" i="0" lang="en-US" sz="16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Reading and Writing from / to a file</a:t>
                      </a:r>
                      <a:endParaRPr b="0" i="0" sz="16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434" name="Google Shape;434;p88"/>
          <p:cNvSpPr txBox="1"/>
          <p:nvPr>
            <p:ph idx="1" type="body"/>
          </p:nvPr>
        </p:nvSpPr>
        <p:spPr>
          <a:xfrm>
            <a:off x="7133460" y="372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Sonal Gupta</a:t>
            </a:r>
            <a:endParaRPr/>
          </a:p>
        </p:txBody>
      </p:sp>
      <p:sp>
        <p:nvSpPr>
          <p:cNvPr id="435" name="Google Shape;435;p88"/>
          <p:cNvSpPr txBox="1"/>
          <p:nvPr>
            <p:ph idx="2" type="body"/>
          </p:nvPr>
        </p:nvSpPr>
        <p:spPr>
          <a:xfrm>
            <a:off x="7133460" y="3957330"/>
            <a:ext cx="4695373" cy="59389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Lecturer, Department of Computer Engineering[NBA Accredited],</a:t>
            </a:r>
            <a:endParaRPr/>
          </a:p>
          <a:p>
            <a:pPr indent="0" lvl="0" marL="0" rtl="0" algn="l">
              <a:spcBef>
                <a:spcPts val="240"/>
              </a:spcBef>
              <a:spcAft>
                <a:spcPts val="0"/>
              </a:spcAft>
              <a:buSzPts val="840"/>
              <a:buNone/>
            </a:pPr>
            <a:r>
              <a:rPr lang="en-US"/>
              <a:t>Vidyalankar Polytechnic, Mumbai</a:t>
            </a:r>
            <a:endParaRPr/>
          </a:p>
        </p:txBody>
      </p:sp>
      <p:pic>
        <p:nvPicPr>
          <p:cNvPr id="436" name="Google Shape;436;p88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5808" l="0" r="0" t="5808"/>
          <a:stretch/>
        </p:blipFill>
        <p:spPr>
          <a:xfrm>
            <a:off x="6123007" y="3578083"/>
            <a:ext cx="778959" cy="778959"/>
          </a:xfrm>
          <a:prstGeom prst="ellipse">
            <a:avLst/>
          </a:prstGeom>
          <a:noFill/>
          <a:ln>
            <a:noFill/>
          </a:ln>
        </p:spPr>
      </p:pic>
      <p:sp>
        <p:nvSpPr>
          <p:cNvPr id="437" name="Google Shape;437;p88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Key takeaways</a:t>
            </a:r>
            <a:endParaRPr/>
          </a:p>
        </p:txBody>
      </p:sp>
      <p:sp>
        <p:nvSpPr>
          <p:cNvPr id="438" name="Google Shape;438;p88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en-US"/>
              <a:t>C++ basic file operation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89"/>
          <p:cNvSpPr txBox="1"/>
          <p:nvPr/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Concept Map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44" name="Google Shape;444;p8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08855" y="1055832"/>
            <a:ext cx="7276134" cy="4791600"/>
          </a:xfrm>
          <a:prstGeom prst="rect">
            <a:avLst/>
          </a:prstGeom>
          <a:noFill/>
          <a:ln>
            <a:noFill/>
          </a:ln>
        </p:spPr>
      </p:pic>
      <p:sp>
        <p:nvSpPr>
          <p:cNvPr id="445" name="Google Shape;445;p89"/>
          <p:cNvSpPr txBox="1"/>
          <p:nvPr/>
        </p:nvSpPr>
        <p:spPr>
          <a:xfrm>
            <a:off x="2308855" y="218655"/>
            <a:ext cx="6462600" cy="8371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t/>
            </a:r>
            <a:endParaRPr b="0" sz="24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90"/>
          <p:cNvSpPr txBox="1"/>
          <p:nvPr/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File opening modes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1" name="Google Shape;451;p90"/>
          <p:cNvSpPr txBox="1"/>
          <p:nvPr/>
        </p:nvSpPr>
        <p:spPr>
          <a:xfrm>
            <a:off x="678744" y="1131377"/>
            <a:ext cx="10978515" cy="53870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35560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 C++, for every file operation, exists a specific file mode. 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56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These file modes allow us to create, read, write, append or modify a file. 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56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file modes are defined in the class ios.</a:t>
            </a:r>
            <a:endParaRPr/>
          </a:p>
          <a:p>
            <a:pPr indent="-3556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 File stream act as an interface between the  program and the files.</a:t>
            </a:r>
            <a:endParaRPr/>
          </a:p>
          <a:p>
            <a:pPr indent="-2667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67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67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2" name="Google Shape;452;p90"/>
          <p:cNvSpPr txBox="1"/>
          <p:nvPr/>
        </p:nvSpPr>
        <p:spPr>
          <a:xfrm>
            <a:off x="2308855" y="218655"/>
            <a:ext cx="6462600" cy="8371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t/>
            </a:r>
            <a:endParaRPr b="0" sz="24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453" name="Google Shape;453;p90"/>
          <p:cNvGraphicFramePr/>
          <p:nvPr/>
        </p:nvGraphicFramePr>
        <p:xfrm>
          <a:off x="2461097" y="287939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{19EEE6C0-05A5-4F48-A22E-9D74F01F5EA9}</a:tableStyleId>
              </a:tblPr>
              <a:tblGrid>
                <a:gridCol w="1844900"/>
                <a:gridCol w="4847725"/>
              </a:tblGrid>
              <a:tr h="240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0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Parameter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0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Meaning</a:t>
                      </a:r>
                      <a:endParaRPr sz="2000" u="none" cap="none" strike="noStrik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3"/>
                    </a:solidFill>
                  </a:tcPr>
                </a:tc>
              </a:tr>
              <a:tr h="240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ios :: app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Append to end-of-file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ios :: ate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Go to end-of-file on opening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ios :: binary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Binary file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ios :: in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Open file for read only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91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ios :: nocreate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Open fails if file does not exist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91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ios :: noreplace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Open fails if file does already exist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0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ios :: out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Open file for writing only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91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ios :: trunc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Delete the contents of the file if it exists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5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5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5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5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5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5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5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91"/>
          <p:cNvSpPr txBox="1"/>
          <p:nvPr/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Default opening modes of a file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9" name="Google Shape;459;p91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3556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For ifstream -----    ios::in</a:t>
            </a:r>
            <a:endParaRPr/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For ofstream ------  ios::out</a:t>
            </a:r>
            <a:endParaRPr/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For fstream ---------   ios::in | ios::out</a:t>
            </a:r>
            <a:endParaRPr/>
          </a:p>
          <a:p>
            <a:pPr indent="0" lvl="1" marL="356616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60" name="Google Shape;460;p91"/>
          <p:cNvSpPr txBox="1"/>
          <p:nvPr/>
        </p:nvSpPr>
        <p:spPr>
          <a:xfrm>
            <a:off x="2308855" y="218655"/>
            <a:ext cx="6462600" cy="8371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t/>
            </a:r>
            <a:endParaRPr b="0" sz="24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5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5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5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5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5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5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5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5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59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92"/>
          <p:cNvSpPr txBox="1"/>
          <p:nvPr/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Opening a File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6" name="Google Shape;466;p92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1" marL="356616" rtl="0" algn="l">
              <a:spcBef>
                <a:spcPts val="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75589" lvl="1" marL="712788" rtl="0" algn="l"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67" name="Google Shape;467;p92"/>
          <p:cNvSpPr txBox="1"/>
          <p:nvPr/>
        </p:nvSpPr>
        <p:spPr>
          <a:xfrm>
            <a:off x="2308855" y="218655"/>
            <a:ext cx="6462600" cy="8371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t/>
            </a:r>
            <a:endParaRPr b="0" sz="24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8" name="Google Shape;468;p92"/>
          <p:cNvSpPr txBox="1"/>
          <p:nvPr/>
        </p:nvSpPr>
        <p:spPr>
          <a:xfrm>
            <a:off x="762318" y="12903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35560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 file must be opened before reading from it or writing into it. 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56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Either ofstream or fstream object may be used to open a file for writing. 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56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And ifstream object is used to open a file for reading purpose only.</a:t>
            </a:r>
            <a:endParaRPr/>
          </a:p>
          <a:p>
            <a:pPr indent="-2667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56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Syntax to open a file:</a:t>
            </a:r>
            <a:endParaRPr/>
          </a:p>
          <a:p>
            <a:pPr indent="-2667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1" i="1"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file_stream_object.open(“filename”,mode);</a:t>
            </a:r>
            <a:endParaRPr/>
          </a:p>
          <a:p>
            <a:pPr indent="0" lvl="0" mar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	where,</a:t>
            </a:r>
            <a:endParaRPr/>
          </a:p>
          <a:p>
            <a:pPr indent="-2667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534988" lvl="0" marL="982663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Char char="❑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file_stream-object: is the an object of a file stream class used to perform a specific file operation.</a:t>
            </a:r>
            <a:endParaRPr/>
          </a:p>
          <a:p>
            <a:pPr indent="-534988" lvl="0" marL="982663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Char char="❑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filename: is the name of a file on which we are going to perform file operations.</a:t>
            </a:r>
            <a:endParaRPr/>
          </a:p>
          <a:p>
            <a:pPr indent="-534988" lvl="0" marL="982663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Char char="❑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mode: is single or multiple file modes in which we are going to open a file.</a:t>
            </a:r>
            <a:endParaRPr/>
          </a:p>
          <a:p>
            <a:pPr indent="-446088" lvl="0" marL="982663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5589" lvl="1" marL="712788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5589" lvl="1" marL="712788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5589" lvl="1" marL="712788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67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6700" lvl="0" marL="355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6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6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6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6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6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6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6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68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68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68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68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68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68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68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end="14" st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68">
                                            <p:txEl>
                                              <p:pRg end="14" st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end="15" st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68">
                                            <p:txEl>
                                              <p:pRg end="15" st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end="16" st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68">
                                            <p:txEl>
                                              <p:pRg end="16" st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end="17" st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68">
                                            <p:txEl>
                                              <p:pRg end="17" st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_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2_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